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61" r:id="rId2"/>
    <p:sldId id="292" r:id="rId3"/>
    <p:sldId id="553" r:id="rId4"/>
    <p:sldId id="466" r:id="rId5"/>
    <p:sldId id="567" r:id="rId6"/>
    <p:sldId id="568" r:id="rId7"/>
    <p:sldId id="569" r:id="rId8"/>
    <p:sldId id="570" r:id="rId9"/>
    <p:sldId id="571" r:id="rId10"/>
    <p:sldId id="572" r:id="rId11"/>
    <p:sldId id="573" r:id="rId12"/>
    <p:sldId id="574" r:id="rId13"/>
    <p:sldId id="575" r:id="rId14"/>
    <p:sldId id="576" r:id="rId15"/>
    <p:sldId id="577" r:id="rId16"/>
    <p:sldId id="578" r:id="rId17"/>
    <p:sldId id="579" r:id="rId18"/>
    <p:sldId id="580" r:id="rId19"/>
    <p:sldId id="581" r:id="rId20"/>
    <p:sldId id="582" r:id="rId21"/>
    <p:sldId id="583" r:id="rId22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>
        <p:scale>
          <a:sx n="100" d="100"/>
          <a:sy n="100" d="100"/>
        </p:scale>
        <p:origin x="-1860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2014-11-10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/>
              <a:pPr/>
              <a:t>2006/6/30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11/10/2014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11/10/2014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11/10/2014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132841"/>
            <a:ext cx="8640000" cy="1620000"/>
          </a:xfrm>
        </p:spPr>
        <p:txBody>
          <a:bodyPr lIns="36000" rIns="36000" anchor="ctr">
            <a:noAutofit/>
          </a:bodyPr>
          <a:lstStyle/>
          <a:p>
            <a:pPr algn="l" fontAlgn="base"/>
            <a:r>
              <a:rPr lang="ko-KR" altLang="en-US" sz="6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커스텀 태그</a:t>
            </a:r>
            <a:r>
              <a:rPr lang="en-US" altLang="ko-KR" sz="6000" b="1" spc="-60" smtClean="0">
                <a:solidFill>
                  <a:srgbClr val="C00000"/>
                </a:solidFill>
                <a:latin typeface="바탕" pitchFamily="18" charset="-127"/>
                <a:ea typeface="바탕" pitchFamily="18" charset="-127"/>
              </a:rPr>
              <a:t>(Custom Tag)</a:t>
            </a:r>
            <a:endParaRPr lang="ko-KR" altLang="en-US" sz="6000" b="1" spc="-60" dirty="0">
              <a:solidFill>
                <a:srgbClr val="C0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836" y="4014589"/>
            <a:ext cx="8280000" cy="2520000"/>
          </a:xfrm>
          <a:prstGeom prst="roundRect">
            <a:avLst>
              <a:gd name="adj" fmla="val 4300"/>
            </a:avLst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anchor="ctr">
            <a:noAutofit/>
          </a:bodyPr>
          <a:lstStyle/>
          <a:p>
            <a:pPr algn="l"/>
            <a:r>
              <a:rPr lang="ko-KR" altLang="en-US" spc="-40" dirty="0" smtClean="0">
                <a:solidFill>
                  <a:schemeClr val="tx1"/>
                </a:solidFill>
              </a:rPr>
              <a:t>이번 </a:t>
            </a:r>
            <a:r>
              <a:rPr lang="en-US" altLang="ko-KR" spc="-40" smtClean="0">
                <a:solidFill>
                  <a:schemeClr val="tx1"/>
                </a:solidFill>
              </a:rPr>
              <a:t>Chapter</a:t>
            </a:r>
            <a:r>
              <a:rPr lang="ko-KR" altLang="en-US" spc="-40" smtClean="0">
                <a:solidFill>
                  <a:schemeClr val="tx1"/>
                </a:solidFill>
              </a:rPr>
              <a:t>에서는 </a:t>
            </a:r>
            <a:r>
              <a:rPr lang="ko-KR" altLang="en-US" smtClean="0">
                <a:solidFill>
                  <a:schemeClr val="tx1"/>
                </a:solidFill>
              </a:rPr>
              <a:t>사용자가 만들어 쓰는 커스텀 태그의 개요와 자바 클래스 기반의 커스텀 태그 작성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태그 파일 기반의 커스텀 태그 작성 및 작성한 커스텀 태그를 배포하는 방법에 대해 학습한다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 spc="-130" dirty="0">
              <a:solidFill>
                <a:schemeClr val="tx1"/>
              </a:solidFill>
            </a:endParaRPr>
          </a:p>
        </p:txBody>
      </p:sp>
      <p:pic>
        <p:nvPicPr>
          <p:cNvPr id="17" name="그림 16" descr="도비동그라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1620000" cy="1610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969" y="75373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mtClean="0">
                <a:solidFill>
                  <a:schemeClr val="bg1"/>
                </a:solidFill>
              </a:rPr>
              <a:t>16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mtClean="0"/>
              <a:t>자바 클래스 파일 기반의 커스텀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태그 작성 방법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80" y="69007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파일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web.xml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페이지에서 </a:t>
            </a:r>
            <a:r>
              <a:rPr lang="ko-KR" altLang="en-US" sz="2800" smtClean="0">
                <a:solidFill>
                  <a:schemeClr val="tx1"/>
                </a:solidFill>
              </a:rPr>
              <a:t>태그 라이브러리 디스크립터</a:t>
            </a:r>
            <a:r>
              <a:rPr lang="en-US" altLang="ko-KR" sz="2800" smtClean="0">
                <a:solidFill>
                  <a:schemeClr val="tx1"/>
                </a:solidFill>
              </a:rPr>
              <a:t>(</a:t>
            </a:r>
            <a:r>
              <a:rPr lang="en-US" altLang="ko-KR" sz="2800" smtClean="0">
                <a:solidFill>
                  <a:schemeClr val="tx1"/>
                </a:solidFill>
              </a:rPr>
              <a:t>tld</a:t>
            </a:r>
            <a:r>
              <a:rPr lang="en-US" altLang="ko-KR" sz="2800" smtClean="0">
                <a:solidFill>
                  <a:schemeClr val="tx1"/>
                </a:solidFill>
              </a:rPr>
              <a:t>) </a:t>
            </a:r>
            <a:r>
              <a:rPr lang="ko-KR" altLang="en-US" sz="2800" smtClean="0">
                <a:solidFill>
                  <a:schemeClr val="tx1"/>
                </a:solidFill>
              </a:rPr>
              <a:t>파일을 </a:t>
            </a:r>
            <a:r>
              <a:rPr lang="ko-KR" altLang="en-US" sz="2800" smtClean="0">
                <a:solidFill>
                  <a:schemeClr val="tx1"/>
                </a:solidFill>
              </a:rPr>
              <a:t>사용할 수 있도록 설정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파일 위치 </a:t>
            </a:r>
            <a:r>
              <a:rPr lang="en-US" altLang="ko-KR" sz="2400" smtClean="0">
                <a:solidFill>
                  <a:schemeClr val="tx1"/>
                </a:solidFill>
              </a:rPr>
              <a:t>: [studyjsp]-[WebContent]-[</a:t>
            </a:r>
            <a:r>
              <a:rPr lang="en-US" altLang="ko-KR" sz="2400" smtClean="0">
                <a:solidFill>
                  <a:schemeClr val="tx1"/>
                </a:solidFill>
              </a:rPr>
              <a:t>WEB-INF</a:t>
            </a:r>
            <a:r>
              <a:rPr lang="en-US" altLang="ko-KR" sz="2400" smtClean="0">
                <a:solidFill>
                  <a:schemeClr val="tx1"/>
                </a:solidFill>
              </a:rPr>
              <a:t>]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 </a:t>
            </a:r>
            <a:r>
              <a:rPr lang="ko-KR" altLang="en-US" sz="2800" smtClean="0">
                <a:solidFill>
                  <a:schemeClr val="tx1"/>
                </a:solidFill>
              </a:rPr>
              <a:t>페이지 </a:t>
            </a:r>
            <a:r>
              <a:rPr lang="en-US" altLang="ko-KR" sz="2800" smtClean="0">
                <a:solidFill>
                  <a:schemeClr val="tx1"/>
                </a:solidFill>
              </a:rPr>
              <a:t>: </a:t>
            </a:r>
            <a:r>
              <a:rPr lang="ko-KR" altLang="en-US" sz="2800" smtClean="0">
                <a:solidFill>
                  <a:schemeClr val="tx1"/>
                </a:solidFill>
              </a:rPr>
              <a:t>태그 라이브러리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작성 위치 </a:t>
            </a:r>
            <a:r>
              <a:rPr lang="en-US" altLang="ko-KR" sz="2400" smtClean="0">
                <a:solidFill>
                  <a:schemeClr val="tx1"/>
                </a:solidFill>
              </a:rPr>
              <a:t>: [studyjsp]-[</a:t>
            </a:r>
            <a:r>
              <a:rPr lang="en-US" altLang="ko-KR" sz="2400" smtClean="0">
                <a:solidFill>
                  <a:schemeClr val="tx1"/>
                </a:solidFill>
              </a:rPr>
              <a:t>WebContent</a:t>
            </a:r>
            <a:r>
              <a:rPr lang="en-US" altLang="ko-KR" sz="2400" smtClean="0">
                <a:solidFill>
                  <a:schemeClr val="tx1"/>
                </a:solidFill>
              </a:rPr>
              <a:t>]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325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20" smtClean="0">
                <a:solidFill>
                  <a:srgbClr val="C00000"/>
                </a:solidFill>
              </a:rPr>
              <a:t>클래스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기반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커스텀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태그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작성의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순서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및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필요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파일</a:t>
            </a:r>
            <a:endParaRPr lang="en-US" altLang="ko-KR" sz="3200" b="1" spc="-12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mtClean="0"/>
              <a:t>자바 클래스 파일 기반의 커스텀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태그 작성 방법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80" y="69007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작성 순서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325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20" smtClean="0">
                <a:solidFill>
                  <a:srgbClr val="C00000"/>
                </a:solidFill>
              </a:rPr>
              <a:t>클래스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기반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커스텀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태그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작성의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순서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및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필요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파일</a:t>
            </a:r>
            <a:endParaRPr lang="en-US" altLang="ko-KR" sz="3200" b="1" spc="-12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717032"/>
            <a:ext cx="7920000" cy="222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157238" y="6125234"/>
            <a:ext cx="6801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ko-KR" altLang="en-US" sz="2000" smtClean="0"/>
              <a:t>자바 클래스 파일 기반의 커스텀 태그 라이브러리 사용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TagSupport </a:t>
            </a:r>
            <a:r>
              <a:rPr lang="ko-KR" altLang="en-US" sz="3200" smtClean="0">
                <a:solidFill>
                  <a:schemeClr val="tx1"/>
                </a:solidFill>
              </a:rPr>
              <a:t>클래스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내용 없는 </a:t>
            </a:r>
            <a:r>
              <a:rPr lang="ko-KR" altLang="en-US" sz="2800" smtClean="0">
                <a:solidFill>
                  <a:schemeClr val="tx1"/>
                </a:solidFill>
              </a:rPr>
              <a:t>태그 </a:t>
            </a:r>
            <a:r>
              <a:rPr lang="ko-KR" altLang="en-US" sz="2800" smtClean="0">
                <a:solidFill>
                  <a:schemeClr val="tx1"/>
                </a:solidFill>
              </a:rPr>
              <a:t>정의 시 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&lt;</a:t>
            </a:r>
            <a:r>
              <a:rPr lang="en-US" altLang="ko-KR" sz="2400" smtClean="0">
                <a:solidFill>
                  <a:schemeClr val="tx1"/>
                </a:solidFill>
              </a:rPr>
              <a:t>tag:welcome</a:t>
            </a:r>
            <a:r>
              <a:rPr lang="en-US" altLang="ko-KR" sz="2400" smtClean="0">
                <a:solidFill>
                  <a:schemeClr val="tx1"/>
                </a:solidFill>
              </a:rPr>
              <a:t>/&gt;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BodyTagSupport </a:t>
            </a:r>
            <a:r>
              <a:rPr lang="ko-KR" altLang="en-US" sz="3200" smtClean="0">
                <a:solidFill>
                  <a:schemeClr val="tx1"/>
                </a:solidFill>
              </a:rPr>
              <a:t>클래스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내용 있는 </a:t>
            </a:r>
            <a:r>
              <a:rPr lang="ko-KR" altLang="en-US" sz="2800" smtClean="0">
                <a:solidFill>
                  <a:schemeClr val="tx1"/>
                </a:solidFill>
              </a:rPr>
              <a:t>태그 </a:t>
            </a:r>
            <a:r>
              <a:rPr lang="ko-KR" altLang="en-US" sz="2800" smtClean="0">
                <a:solidFill>
                  <a:schemeClr val="tx1"/>
                </a:solidFill>
              </a:rPr>
              <a:t>정의 시 </a:t>
            </a:r>
            <a:r>
              <a:rPr lang="ko-KR" altLang="en-US" sz="2800" smtClean="0">
                <a:solidFill>
                  <a:schemeClr val="tx1"/>
                </a:solidFill>
              </a:rPr>
              <a:t>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&lt;tag:welcome&gt;</a:t>
            </a:r>
            <a:r>
              <a:rPr lang="ko-KR" altLang="en-US" sz="2400" smtClean="0">
                <a:solidFill>
                  <a:schemeClr val="tx1"/>
                </a:solidFill>
              </a:rPr>
              <a:t>홍길동</a:t>
            </a:r>
            <a:r>
              <a:rPr lang="en-US" altLang="ko-KR" sz="2400" smtClean="0">
                <a:solidFill>
                  <a:schemeClr val="tx1"/>
                </a:solidFill>
              </a:rPr>
              <a:t>&lt;/</a:t>
            </a:r>
            <a:r>
              <a:rPr lang="en-US" altLang="ko-KR" sz="2400" smtClean="0">
                <a:solidFill>
                  <a:schemeClr val="tx1"/>
                </a:solidFill>
              </a:rPr>
              <a:t>tag:welcome</a:t>
            </a:r>
            <a:r>
              <a:rPr lang="en-US" altLang="ko-KR" sz="2400" smtClean="0">
                <a:solidFill>
                  <a:schemeClr val="tx1"/>
                </a:solidFill>
              </a:rPr>
              <a:t>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SimpleTagSupport </a:t>
            </a:r>
            <a:r>
              <a:rPr lang="ko-KR" altLang="en-US" sz="3200" smtClean="0">
                <a:solidFill>
                  <a:schemeClr val="tx1"/>
                </a:solidFill>
              </a:rPr>
              <a:t>클래스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내용 없는 태그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내용 있는 태그 모두 </a:t>
            </a:r>
            <a:r>
              <a:rPr lang="ko-KR" altLang="en-US" sz="2800" smtClean="0">
                <a:solidFill>
                  <a:schemeClr val="tx1"/>
                </a:solidFill>
              </a:rPr>
              <a:t>정의 </a:t>
            </a:r>
            <a:r>
              <a:rPr lang="ko-KR" altLang="en-US" sz="2800" smtClean="0">
                <a:solidFill>
                  <a:schemeClr val="tx1"/>
                </a:solidFill>
              </a:rPr>
              <a:t>가능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560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클래스 파일 기반의 커스텀 태그 작성하기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mtClean="0"/>
              <a:t>자바 클래스 파일 기반의 커스텀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태그 작성 방법</a:t>
            </a:r>
            <a:endParaRPr lang="ko-KR" altLang="en-US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971680" y="69007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mtClean="0"/>
              <a:t>태그 파일 기반의 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작성 방법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75736" y="69007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70" smtClean="0">
                <a:solidFill>
                  <a:schemeClr val="tx1"/>
                </a:solidFill>
              </a:rPr>
              <a:t>필요 파일 </a:t>
            </a:r>
            <a:r>
              <a:rPr lang="en-US" altLang="ko-KR" sz="3200" spc="-70" smtClean="0">
                <a:solidFill>
                  <a:schemeClr val="tx1"/>
                </a:solidFill>
              </a:rPr>
              <a:t>: </a:t>
            </a:r>
            <a:r>
              <a:rPr lang="ko-KR" altLang="en-US" sz="3200" spc="-70" smtClean="0">
                <a:solidFill>
                  <a:schemeClr val="tx1"/>
                </a:solidFill>
              </a:rPr>
              <a:t>태그 파일</a:t>
            </a:r>
            <a:r>
              <a:rPr lang="en-US" altLang="ko-KR" sz="3200" spc="-70" smtClean="0">
                <a:solidFill>
                  <a:schemeClr val="tx1"/>
                </a:solidFill>
              </a:rPr>
              <a:t>(.tag) </a:t>
            </a:r>
            <a:r>
              <a:rPr lang="ko-KR" altLang="en-US" sz="3200" spc="-70" smtClean="0">
                <a:solidFill>
                  <a:schemeClr val="tx1"/>
                </a:solidFill>
              </a:rPr>
              <a:t>태그의 </a:t>
            </a:r>
            <a:r>
              <a:rPr lang="ko-KR" altLang="en-US" sz="3200" spc="-70" smtClean="0">
                <a:solidFill>
                  <a:schemeClr val="tx1"/>
                </a:solidFill>
              </a:rPr>
              <a:t>로직 </a:t>
            </a:r>
            <a:r>
              <a:rPr lang="ko-KR" altLang="en-US" sz="3200" spc="-70" smtClean="0">
                <a:solidFill>
                  <a:schemeClr val="tx1"/>
                </a:solidFill>
              </a:rPr>
              <a:t>기술</a:t>
            </a: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pc="-7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20" smtClean="0">
                <a:solidFill>
                  <a:schemeClr val="tx1"/>
                </a:solidFill>
              </a:rPr>
              <a:t>작성 위치 </a:t>
            </a:r>
            <a:r>
              <a:rPr lang="en-US" altLang="ko-KR" sz="2800" spc="-120" smtClean="0">
                <a:solidFill>
                  <a:schemeClr val="tx1"/>
                </a:solidFill>
              </a:rPr>
              <a:t>: [</a:t>
            </a:r>
            <a:r>
              <a:rPr lang="ko-KR" altLang="en-US" sz="2800" spc="-120" smtClean="0">
                <a:solidFill>
                  <a:schemeClr val="tx1"/>
                </a:solidFill>
              </a:rPr>
              <a:t>웹 </a:t>
            </a:r>
            <a:r>
              <a:rPr lang="ko-KR" altLang="en-US" sz="2800" spc="-120" smtClean="0">
                <a:solidFill>
                  <a:schemeClr val="tx1"/>
                </a:solidFill>
              </a:rPr>
              <a:t>애플리케이션 </a:t>
            </a:r>
            <a:r>
              <a:rPr lang="ko-KR" altLang="en-US" sz="2800" spc="-120" smtClean="0">
                <a:solidFill>
                  <a:schemeClr val="tx1"/>
                </a:solidFill>
              </a:rPr>
              <a:t>폴더</a:t>
            </a:r>
            <a:r>
              <a:rPr lang="en-US" altLang="ko-KR" sz="2800" spc="-120" smtClean="0">
                <a:solidFill>
                  <a:schemeClr val="tx1"/>
                </a:solidFill>
              </a:rPr>
              <a:t>\WEB-INF\tags</a:t>
            </a:r>
            <a:r>
              <a:rPr lang="en-US" altLang="ko-KR" sz="2800" spc="-120" smtClean="0">
                <a:solidFill>
                  <a:schemeClr val="tx1"/>
                </a:solidFill>
              </a:rPr>
              <a:t>] </a:t>
            </a:r>
            <a:endParaRPr lang="en-US" altLang="ko-KR" sz="2800" spc="-12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pc="-12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JSP 페이지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  <a:r>
              <a:rPr lang="ko-KR" altLang="en-US" sz="3200" smtClean="0">
                <a:solidFill>
                  <a:schemeClr val="tx1"/>
                </a:solidFill>
              </a:rPr>
              <a:t>태그 </a:t>
            </a:r>
            <a:r>
              <a:rPr lang="ko-KR" altLang="en-US" sz="3200" smtClean="0">
                <a:solidFill>
                  <a:schemeClr val="tx1"/>
                </a:solidFill>
              </a:rPr>
              <a:t>라이브러리 </a:t>
            </a:r>
            <a:r>
              <a:rPr lang="ko-KR" altLang="en-US" sz="3200" smtClean="0">
                <a:solidFill>
                  <a:schemeClr val="tx1"/>
                </a:solidFill>
              </a:rPr>
              <a:t>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작성 위치 </a:t>
            </a:r>
            <a:r>
              <a:rPr lang="en-US" altLang="ko-KR" sz="2800" smtClean="0">
                <a:solidFill>
                  <a:schemeClr val="tx1"/>
                </a:solidFill>
              </a:rPr>
              <a:t>: [</a:t>
            </a:r>
            <a:r>
              <a:rPr lang="ko-KR" altLang="en-US" sz="2800" smtClean="0">
                <a:solidFill>
                  <a:schemeClr val="tx1"/>
                </a:solidFill>
              </a:rPr>
              <a:t>프로젝트</a:t>
            </a:r>
            <a:r>
              <a:rPr lang="en-US" altLang="ko-KR" sz="2800" smtClean="0">
                <a:solidFill>
                  <a:schemeClr val="tx1"/>
                </a:solidFill>
              </a:rPr>
              <a:t>]-[</a:t>
            </a:r>
            <a:r>
              <a:rPr lang="en-US" altLang="ko-KR" sz="2800" smtClean="0">
                <a:solidFill>
                  <a:schemeClr val="tx1"/>
                </a:solidFill>
              </a:rPr>
              <a:t>WebContent</a:t>
            </a:r>
            <a:r>
              <a:rPr lang="en-US" altLang="ko-KR" sz="2800" smtClean="0">
                <a:solidFill>
                  <a:schemeClr val="tx1"/>
                </a:solidFill>
              </a:rPr>
              <a:t>]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513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80" smtClean="0">
                <a:solidFill>
                  <a:srgbClr val="C00000"/>
                </a:solidFill>
              </a:rPr>
              <a:t>태그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파일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기반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커스텀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태그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작성의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순서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및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필요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파일</a:t>
            </a:r>
            <a:endParaRPr lang="en-US" altLang="ko-KR" sz="3200" b="1" spc="-18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mtClean="0"/>
              <a:t>태그 파일 기반의 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작성 방법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75736" y="69007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70" smtClean="0">
                <a:solidFill>
                  <a:schemeClr val="tx1"/>
                </a:solidFill>
              </a:rPr>
              <a:t>작성 순서</a:t>
            </a: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3200" spc="-7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513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80" smtClean="0">
                <a:solidFill>
                  <a:srgbClr val="C00000"/>
                </a:solidFill>
              </a:rPr>
              <a:t>태그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파일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기반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커스텀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태그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작성의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순서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및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필요</a:t>
            </a:r>
            <a:r>
              <a:rPr lang="ko-KR" altLang="en-US" sz="1000" b="1" spc="-18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80" smtClean="0">
                <a:solidFill>
                  <a:srgbClr val="C00000"/>
                </a:solidFill>
              </a:rPr>
              <a:t>파일</a:t>
            </a:r>
            <a:endParaRPr lang="en-US" altLang="ko-KR" sz="3200" b="1" spc="-18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7875" y="3645024"/>
            <a:ext cx="50482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586843" y="6125234"/>
            <a:ext cx="594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ko-KR" altLang="en-US" sz="2000" smtClean="0"/>
              <a:t>태그 파일 기반의 커스텀 태그 라이브러리 사용</a:t>
            </a:r>
            <a:endParaRPr lang="ko-KR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mtClean="0"/>
              <a:t>태그 파일 기반의 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작성 방법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75736" y="69007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동일한 문법을 사용해서 </a:t>
            </a:r>
            <a:r>
              <a:rPr lang="en-US" altLang="ko-KR" sz="3200" smtClean="0">
                <a:solidFill>
                  <a:schemeClr val="tx1"/>
                </a:solidFill>
              </a:rPr>
              <a:t>JSP</a:t>
            </a:r>
            <a:r>
              <a:rPr lang="ko-KR" altLang="en-US" sz="3200" smtClean="0">
                <a:solidFill>
                  <a:schemeClr val="tx1"/>
                </a:solidFill>
              </a:rPr>
              <a:t>와 같은 </a:t>
            </a:r>
            <a:r>
              <a:rPr lang="ko-KR" altLang="en-US" sz="3200" smtClean="0">
                <a:solidFill>
                  <a:schemeClr val="tx1"/>
                </a:solidFill>
              </a:rPr>
              <a:t>방식으로 </a:t>
            </a:r>
            <a:r>
              <a:rPr lang="ko-KR" altLang="en-US" sz="3200" smtClean="0">
                <a:solidFill>
                  <a:schemeClr val="tx1"/>
                </a:solidFill>
              </a:rPr>
              <a:t>작성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pc="-40" smtClean="0">
                <a:solidFill>
                  <a:schemeClr val="tx1"/>
                </a:solidFill>
              </a:rPr>
              <a:t>jspContext(pageContext), request, response,</a:t>
            </a:r>
            <a:r>
              <a:rPr lang="en-US" altLang="ko-KR" sz="3200" smtClean="0">
                <a:solidFill>
                  <a:schemeClr val="tx1"/>
                </a:solidFill>
              </a:rPr>
              <a:t> session application</a:t>
            </a:r>
            <a:r>
              <a:rPr lang="en-US" altLang="ko-KR" sz="3200" smtClean="0">
                <a:solidFill>
                  <a:schemeClr val="tx1"/>
                </a:solidFill>
              </a:rPr>
              <a:t>, </a:t>
            </a:r>
            <a:r>
              <a:rPr lang="en-US" altLang="ko-KR" sz="3200" smtClean="0">
                <a:solidFill>
                  <a:schemeClr val="tx1"/>
                </a:solidFill>
              </a:rPr>
              <a:t>out </a:t>
            </a:r>
            <a:r>
              <a:rPr lang="ko-KR" altLang="en-US" sz="3200" smtClean="0">
                <a:solidFill>
                  <a:schemeClr val="tx1"/>
                </a:solidFill>
              </a:rPr>
              <a:t>등의 내장 객체를 </a:t>
            </a:r>
            <a:r>
              <a:rPr lang="ko-KR" altLang="en-US" sz="3200" smtClean="0">
                <a:solidFill>
                  <a:schemeClr val="tx1"/>
                </a:solidFill>
              </a:rPr>
              <a:t>사용할 수 있음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115" y="1268760"/>
            <a:ext cx="7064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태그 파일로 커스텀 태그 작성하기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mtClean="0"/>
              <a:t>태그 파일 기반의 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작성 방법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75736" y="69007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태그 파일에서 </a:t>
            </a:r>
            <a:r>
              <a:rPr lang="ko-KR" altLang="en-US" sz="3200" smtClean="0">
                <a:solidFill>
                  <a:schemeClr val="tx1"/>
                </a:solidFill>
              </a:rPr>
              <a:t>제공하는 </a:t>
            </a:r>
            <a:r>
              <a:rPr lang="ko-KR" altLang="en-US" sz="3200" smtClean="0">
                <a:solidFill>
                  <a:schemeClr val="tx1"/>
                </a:solidFill>
              </a:rPr>
              <a:t>디렉티브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taglib : &lt;%@ taglib %&gt;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JSP </a:t>
            </a:r>
            <a:r>
              <a:rPr lang="ko-KR" altLang="en-US" sz="2400" smtClean="0">
                <a:solidFill>
                  <a:schemeClr val="tx1"/>
                </a:solidFill>
              </a:rPr>
              <a:t>페이지의 </a:t>
            </a:r>
            <a:r>
              <a:rPr lang="en-US" altLang="ko-KR" sz="2400" smtClean="0">
                <a:solidFill>
                  <a:schemeClr val="tx1"/>
                </a:solidFill>
              </a:rPr>
              <a:t>taglib </a:t>
            </a:r>
            <a:r>
              <a:rPr lang="ko-KR" altLang="en-US" sz="2400" smtClean="0">
                <a:solidFill>
                  <a:schemeClr val="tx1"/>
                </a:solidFill>
              </a:rPr>
              <a:t>디렉티브와 </a:t>
            </a:r>
            <a:r>
              <a:rPr lang="ko-KR" altLang="en-US" sz="2400" smtClean="0">
                <a:solidFill>
                  <a:schemeClr val="tx1"/>
                </a:solidFill>
              </a:rPr>
              <a:t>동일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include : &lt;%@ include %&gt;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JSP </a:t>
            </a:r>
            <a:r>
              <a:rPr lang="ko-KR" altLang="en-US" sz="2400" smtClean="0">
                <a:solidFill>
                  <a:schemeClr val="tx1"/>
                </a:solidFill>
              </a:rPr>
              <a:t>페이지의 </a:t>
            </a:r>
            <a:r>
              <a:rPr lang="en-US" altLang="ko-KR" sz="2400" smtClean="0">
                <a:solidFill>
                  <a:schemeClr val="tx1"/>
                </a:solidFill>
              </a:rPr>
              <a:t>include </a:t>
            </a:r>
            <a:r>
              <a:rPr lang="ko-KR" altLang="en-US" sz="2400" smtClean="0">
                <a:solidFill>
                  <a:schemeClr val="tx1"/>
                </a:solidFill>
              </a:rPr>
              <a:t>디렉티브와 동일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tag  </a:t>
            </a:r>
            <a:r>
              <a:rPr lang="en-US" altLang="ko-KR" sz="2800" smtClean="0">
                <a:solidFill>
                  <a:schemeClr val="tx1"/>
                </a:solidFill>
              </a:rPr>
              <a:t>: &lt;%@ tag%&gt;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JSP </a:t>
            </a:r>
            <a:r>
              <a:rPr lang="ko-KR" altLang="en-US" sz="2400" smtClean="0">
                <a:solidFill>
                  <a:schemeClr val="tx1"/>
                </a:solidFill>
              </a:rPr>
              <a:t>페이지의 </a:t>
            </a:r>
            <a:r>
              <a:rPr lang="en-US" altLang="ko-KR" sz="2400" smtClean="0">
                <a:solidFill>
                  <a:schemeClr val="tx1"/>
                </a:solidFill>
              </a:rPr>
              <a:t>page </a:t>
            </a:r>
            <a:r>
              <a:rPr lang="ko-KR" altLang="en-US" sz="2400" smtClean="0">
                <a:solidFill>
                  <a:schemeClr val="tx1"/>
                </a:solidFill>
              </a:rPr>
              <a:t>디렉티브와 </a:t>
            </a:r>
            <a:r>
              <a:rPr lang="ko-KR" altLang="en-US" sz="2400" smtClean="0">
                <a:solidFill>
                  <a:schemeClr val="tx1"/>
                </a:solidFill>
              </a:rPr>
              <a:t>유사하나 </a:t>
            </a:r>
            <a:r>
              <a:rPr lang="en-US" altLang="ko-KR" sz="2400" smtClean="0">
                <a:solidFill>
                  <a:schemeClr val="tx1"/>
                </a:solidFill>
              </a:rPr>
              <a:t>page </a:t>
            </a:r>
            <a:r>
              <a:rPr lang="ko-KR" altLang="en-US" sz="2400" smtClean="0">
                <a:solidFill>
                  <a:schemeClr val="tx1"/>
                </a:solidFill>
              </a:rPr>
              <a:t>디렉티브가 </a:t>
            </a:r>
            <a:r>
              <a:rPr lang="en-US" altLang="ko-KR" sz="2400" smtClean="0">
                <a:solidFill>
                  <a:schemeClr val="tx1"/>
                </a:solidFill>
              </a:rPr>
              <a:t>JSP </a:t>
            </a:r>
            <a:r>
              <a:rPr lang="ko-KR" altLang="en-US" sz="2400" smtClean="0">
                <a:solidFill>
                  <a:schemeClr val="tx1"/>
                </a:solidFill>
              </a:rPr>
              <a:t>페이지의 </a:t>
            </a:r>
            <a:r>
              <a:rPr lang="ko-KR" altLang="en-US" sz="2400" smtClean="0">
                <a:solidFill>
                  <a:schemeClr val="tx1"/>
                </a:solidFill>
              </a:rPr>
              <a:t>설정을 지원하듯이 </a:t>
            </a:r>
            <a:r>
              <a:rPr lang="en-US" altLang="ko-KR" sz="2400" smtClean="0">
                <a:solidFill>
                  <a:schemeClr val="tx1"/>
                </a:solidFill>
              </a:rPr>
              <a:t>tag </a:t>
            </a:r>
            <a:r>
              <a:rPr lang="ko-KR" altLang="en-US" sz="2400" smtClean="0">
                <a:solidFill>
                  <a:schemeClr val="tx1"/>
                </a:solidFill>
              </a:rPr>
              <a:t>디렉티브는 태그 파일의 </a:t>
            </a:r>
            <a:r>
              <a:rPr lang="ko-KR" altLang="en-US" sz="2400" smtClean="0">
                <a:solidFill>
                  <a:schemeClr val="tx1"/>
                </a:solidFill>
              </a:rPr>
              <a:t>설정을 </a:t>
            </a:r>
            <a:r>
              <a:rPr lang="ko-KR" altLang="en-US" sz="2400" smtClean="0">
                <a:solidFill>
                  <a:schemeClr val="tx1"/>
                </a:solidFill>
              </a:rPr>
              <a:t>지원</a:t>
            </a:r>
            <a:endParaRPr lang="ko-KR" altLang="en-US" sz="280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115" y="1268760"/>
            <a:ext cx="7064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태그 파일로 커스텀 태그 작성하기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mtClean="0"/>
              <a:t>태그 파일 기반의 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작성 방법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75736" y="69007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태그 파일에서 </a:t>
            </a:r>
            <a:r>
              <a:rPr lang="ko-KR" altLang="en-US" sz="3200" smtClean="0">
                <a:solidFill>
                  <a:schemeClr val="tx1"/>
                </a:solidFill>
              </a:rPr>
              <a:t>제공하는 </a:t>
            </a:r>
            <a:r>
              <a:rPr lang="ko-KR" altLang="en-US" sz="3200" smtClean="0">
                <a:solidFill>
                  <a:schemeClr val="tx1"/>
                </a:solidFill>
              </a:rPr>
              <a:t>디렉티브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attribute : &lt;%@ attribute %&gt;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태그 파일에서 </a:t>
            </a:r>
            <a:r>
              <a:rPr lang="ko-KR" altLang="en-US" sz="2400" smtClean="0">
                <a:solidFill>
                  <a:schemeClr val="tx1"/>
                </a:solidFill>
              </a:rPr>
              <a:t>커스텀 태그의 </a:t>
            </a:r>
            <a:r>
              <a:rPr lang="ko-KR" altLang="en-US" sz="2400" smtClean="0">
                <a:solidFill>
                  <a:schemeClr val="tx1"/>
                </a:solidFill>
              </a:rPr>
              <a:t>속성을 </a:t>
            </a:r>
            <a:r>
              <a:rPr lang="ko-KR" altLang="en-US" sz="2400" smtClean="0">
                <a:solidFill>
                  <a:schemeClr val="tx1"/>
                </a:solidFill>
              </a:rPr>
              <a:t>선언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variable : &lt;%@ variable %&gt;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표현언어</a:t>
            </a:r>
            <a:r>
              <a:rPr lang="en-US" altLang="ko-KR" sz="2400" smtClean="0">
                <a:solidFill>
                  <a:schemeClr val="tx1"/>
                </a:solidFill>
              </a:rPr>
              <a:t>(</a:t>
            </a:r>
            <a:r>
              <a:rPr lang="en-US" altLang="ko-KR" sz="2400" smtClean="0">
                <a:solidFill>
                  <a:schemeClr val="tx1"/>
                </a:solidFill>
              </a:rPr>
              <a:t>EL</a:t>
            </a:r>
            <a:r>
              <a:rPr lang="en-US" altLang="ko-KR" sz="2400" smtClean="0">
                <a:solidFill>
                  <a:schemeClr val="tx1"/>
                </a:solidFill>
              </a:rPr>
              <a:t>) </a:t>
            </a:r>
            <a:r>
              <a:rPr lang="ko-KR" altLang="en-US" sz="2400" smtClean="0">
                <a:solidFill>
                  <a:schemeClr val="tx1"/>
                </a:solidFill>
              </a:rPr>
              <a:t>변수를 선언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115" y="1268760"/>
            <a:ext cx="7064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태그 파일로 커스텀 태그 작성하기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JAR</a:t>
            </a:r>
            <a:r>
              <a:rPr lang="ko-KR" altLang="en-US" sz="3200" smtClean="0">
                <a:solidFill>
                  <a:schemeClr val="tx1"/>
                </a:solidFill>
              </a:rPr>
              <a:t>로 배포되기 위한 순서</a:t>
            </a: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① 먼저 임의의 드라이브에 임의의 </a:t>
            </a:r>
            <a:r>
              <a:rPr lang="ko-KR" altLang="en-US" sz="2800" smtClean="0">
                <a:solidFill>
                  <a:schemeClr val="tx1"/>
                </a:solidFill>
              </a:rPr>
              <a:t>폴더를 </a:t>
            </a:r>
            <a:r>
              <a:rPr lang="ko-KR" altLang="en-US" sz="2800" smtClean="0">
                <a:solidFill>
                  <a:schemeClr val="tx1"/>
                </a:solidFill>
              </a:rPr>
              <a:t>만듦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[temp] </a:t>
            </a:r>
            <a:r>
              <a:rPr lang="ko-KR" altLang="en-US" sz="2400" smtClean="0">
                <a:solidFill>
                  <a:schemeClr val="tx1"/>
                </a:solidFill>
              </a:rPr>
              <a:t>폴더를 </a:t>
            </a:r>
            <a:r>
              <a:rPr lang="ko-KR" altLang="en-US" sz="2400" smtClean="0">
                <a:solidFill>
                  <a:schemeClr val="tx1"/>
                </a:solidFill>
              </a:rPr>
              <a:t>생성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② 워크스페이스의 프로젝트의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en-US" altLang="ko-KR" sz="2800" smtClean="0">
                <a:solidFill>
                  <a:schemeClr val="tx1"/>
                </a:solidFill>
              </a:rPr>
              <a:t>build\classes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폴더에 </a:t>
            </a:r>
            <a:r>
              <a:rPr lang="ko-KR" altLang="en-US" sz="2800" smtClean="0">
                <a:solidFill>
                  <a:schemeClr val="tx1"/>
                </a:solidFill>
              </a:rPr>
              <a:t>있는 태그 핸들러</a:t>
            </a:r>
            <a:r>
              <a:rPr lang="en-US" altLang="ko-KR" sz="2800" smtClean="0">
                <a:solidFill>
                  <a:schemeClr val="tx1"/>
                </a:solidFill>
              </a:rPr>
              <a:t>(</a:t>
            </a:r>
            <a:r>
              <a:rPr lang="ko-KR" altLang="en-US" sz="2800" smtClean="0">
                <a:solidFill>
                  <a:schemeClr val="tx1"/>
                </a:solidFill>
              </a:rPr>
              <a:t>자바 클래스 파일</a:t>
            </a:r>
            <a:r>
              <a:rPr lang="en-US" altLang="ko-KR" sz="2800" smtClean="0">
                <a:solidFill>
                  <a:schemeClr val="tx1"/>
                </a:solidFill>
              </a:rPr>
              <a:t>)</a:t>
            </a:r>
            <a:r>
              <a:rPr lang="ko-KR" altLang="en-US" sz="2800" smtClean="0">
                <a:solidFill>
                  <a:schemeClr val="tx1"/>
                </a:solidFill>
              </a:rPr>
              <a:t>들을 </a:t>
            </a:r>
            <a:r>
              <a:rPr lang="en-US" altLang="ko-KR" sz="2800" smtClean="0">
                <a:solidFill>
                  <a:schemeClr val="tx1"/>
                </a:solidFill>
              </a:rPr>
              <a:t>[temp] </a:t>
            </a:r>
            <a:r>
              <a:rPr lang="ko-KR" altLang="en-US" sz="2800" smtClean="0">
                <a:solidFill>
                  <a:schemeClr val="tx1"/>
                </a:solidFill>
              </a:rPr>
              <a:t>폴더에 복사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project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워크스페이스의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studyjsp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프로젝트의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build\classes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안에 </a:t>
            </a:r>
            <a:r>
              <a:rPr lang="ko-KR" altLang="en-US" sz="2400" smtClean="0">
                <a:solidFill>
                  <a:schemeClr val="tx1"/>
                </a:solidFill>
              </a:rPr>
              <a:t>있는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ch16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폴더를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temp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폴더에 </a:t>
            </a:r>
            <a:r>
              <a:rPr lang="ko-KR" altLang="en-US" sz="2400" smtClean="0">
                <a:solidFill>
                  <a:schemeClr val="tx1"/>
                </a:solidFill>
              </a:rPr>
              <a:t>복사한다</a:t>
            </a:r>
            <a:r>
              <a:rPr lang="en-US" altLang="ko-KR" sz="2400" smtClean="0">
                <a:solidFill>
                  <a:schemeClr val="tx1"/>
                </a:solidFill>
              </a:rPr>
              <a:t>.</a:t>
            </a: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③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en-US" altLang="ko-KR" sz="2800" smtClean="0">
                <a:solidFill>
                  <a:schemeClr val="tx1"/>
                </a:solidFill>
              </a:rPr>
              <a:t>temp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폴더 </a:t>
            </a:r>
            <a:r>
              <a:rPr lang="ko-KR" altLang="en-US" sz="2800" smtClean="0">
                <a:solidFill>
                  <a:schemeClr val="tx1"/>
                </a:solidFill>
              </a:rPr>
              <a:t>안에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en-US" altLang="ko-KR" sz="2800" smtClean="0">
                <a:solidFill>
                  <a:schemeClr val="tx1"/>
                </a:solidFill>
              </a:rPr>
              <a:t>META-INF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폴더를 생성</a:t>
            </a: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pc="-50" smtClean="0"/>
              <a:t>JAR </a:t>
            </a:r>
            <a:r>
              <a:rPr lang="ko-KR" altLang="en-US" spc="-50" smtClean="0"/>
              <a:t>파일로 커스텀</a:t>
            </a:r>
            <a:r>
              <a:rPr lang="en-US" altLang="ko-KR" spc="-50" smtClean="0"/>
              <a:t> </a:t>
            </a:r>
            <a:r>
              <a:rPr lang="ko-KR" altLang="en-US" spc="-50" smtClean="0"/>
              <a:t>태그 배포하기</a:t>
            </a:r>
            <a:endParaRPr lang="ko-KR" altLang="en-US" spc="-50" dirty="0" smtClean="0"/>
          </a:p>
        </p:txBody>
      </p:sp>
      <p:grpSp>
        <p:nvGrpSpPr>
          <p:cNvPr id="13" name="그룹 5"/>
          <p:cNvGrpSpPr/>
          <p:nvPr/>
        </p:nvGrpSpPr>
        <p:grpSpPr>
          <a:xfrm>
            <a:off x="107504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JAR</a:t>
            </a:r>
            <a:r>
              <a:rPr lang="ko-KR" altLang="en-US" sz="3200" smtClean="0">
                <a:solidFill>
                  <a:schemeClr val="tx1"/>
                </a:solidFill>
              </a:rPr>
              <a:t>로 배포되기 </a:t>
            </a:r>
            <a:r>
              <a:rPr lang="ko-KR" altLang="en-US" sz="3200" smtClean="0">
                <a:solidFill>
                  <a:schemeClr val="tx1"/>
                </a:solidFill>
              </a:rPr>
              <a:t>위한 </a:t>
            </a:r>
            <a:r>
              <a:rPr lang="ko-KR" altLang="en-US" sz="3200" smtClean="0">
                <a:solidFill>
                  <a:schemeClr val="tx1"/>
                </a:solidFill>
              </a:rPr>
              <a:t>순서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704850" lvl="2" indent="-438150" fontAlgn="base"/>
            <a:r>
              <a:rPr lang="ko-KR" altLang="en-US" sz="2800" spc="-100" smtClean="0">
                <a:solidFill>
                  <a:schemeClr val="tx1"/>
                </a:solidFill>
              </a:rPr>
              <a:t>④ </a:t>
            </a:r>
            <a:r>
              <a:rPr lang="ko-KR" altLang="en-US" sz="2800" spc="-100" smtClean="0">
                <a:solidFill>
                  <a:schemeClr val="tx1"/>
                </a:solidFill>
              </a:rPr>
              <a:t>워크스페이스의 프로젝트의 </a:t>
            </a:r>
            <a:r>
              <a:rPr lang="en-US" altLang="ko-KR" sz="2800" spc="-100" smtClean="0">
                <a:solidFill>
                  <a:schemeClr val="tx1"/>
                </a:solidFill>
              </a:rPr>
              <a:t>[</a:t>
            </a:r>
            <a:r>
              <a:rPr lang="en-US" altLang="ko-KR" sz="2800" spc="-100" smtClean="0">
                <a:solidFill>
                  <a:schemeClr val="tx1"/>
                </a:solidFill>
              </a:rPr>
              <a:t>WebContent\WEB-INF</a:t>
            </a:r>
            <a:r>
              <a:rPr lang="en-US" altLang="ko-KR" sz="2800" spc="-100" smtClean="0">
                <a:solidFill>
                  <a:schemeClr val="tx1"/>
                </a:solidFill>
              </a:rPr>
              <a:t>]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안에 </a:t>
            </a:r>
            <a:r>
              <a:rPr lang="ko-KR" altLang="en-US" sz="2800" smtClean="0">
                <a:solidFill>
                  <a:schemeClr val="tx1"/>
                </a:solidFill>
              </a:rPr>
              <a:t>있는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en-US" altLang="ko-KR" sz="2800" smtClean="0">
                <a:solidFill>
                  <a:schemeClr val="tx1"/>
                </a:solidFill>
              </a:rPr>
              <a:t>tags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폴더를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en-US" altLang="ko-KR" sz="2800" smtClean="0">
                <a:solidFill>
                  <a:schemeClr val="tx1"/>
                </a:solidFill>
              </a:rPr>
              <a:t>temp\META-INF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폴더에 복사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704850" lvl="2" indent="-438150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400" spc="-100" smtClean="0">
                <a:solidFill>
                  <a:schemeClr val="tx1"/>
                </a:solidFill>
              </a:rPr>
              <a:t>여기서는 </a:t>
            </a:r>
            <a:r>
              <a:rPr lang="en-US" altLang="ko-KR" sz="2400" spc="-100" smtClean="0">
                <a:solidFill>
                  <a:schemeClr val="tx1"/>
                </a:solidFill>
              </a:rPr>
              <a:t>[</a:t>
            </a:r>
            <a:r>
              <a:rPr lang="en-US" altLang="ko-KR" sz="2400" spc="-100" smtClean="0">
                <a:solidFill>
                  <a:schemeClr val="tx1"/>
                </a:solidFill>
              </a:rPr>
              <a:t>project</a:t>
            </a:r>
            <a:r>
              <a:rPr lang="en-US" altLang="ko-KR" sz="2400" spc="-100" smtClean="0">
                <a:solidFill>
                  <a:schemeClr val="tx1"/>
                </a:solidFill>
              </a:rPr>
              <a:t>] </a:t>
            </a:r>
            <a:r>
              <a:rPr lang="ko-KR" altLang="en-US" sz="2400" spc="-100" smtClean="0">
                <a:solidFill>
                  <a:schemeClr val="tx1"/>
                </a:solidFill>
              </a:rPr>
              <a:t>워크스페이스의 </a:t>
            </a:r>
            <a:r>
              <a:rPr lang="en-US" altLang="ko-KR" sz="2400" spc="-100" smtClean="0">
                <a:solidFill>
                  <a:schemeClr val="tx1"/>
                </a:solidFill>
              </a:rPr>
              <a:t>[</a:t>
            </a:r>
            <a:r>
              <a:rPr lang="en-US" altLang="ko-KR" sz="2400" spc="-100" smtClean="0">
                <a:solidFill>
                  <a:schemeClr val="tx1"/>
                </a:solidFill>
              </a:rPr>
              <a:t>studyjsp</a:t>
            </a:r>
            <a:r>
              <a:rPr lang="en-US" altLang="ko-KR" sz="2400" spc="-100" smtClean="0">
                <a:solidFill>
                  <a:schemeClr val="tx1"/>
                </a:solidFill>
              </a:rPr>
              <a:t>] </a:t>
            </a:r>
            <a:r>
              <a:rPr lang="ko-KR" altLang="en-US" sz="2400" spc="-100" smtClean="0">
                <a:solidFill>
                  <a:schemeClr val="tx1"/>
                </a:solidFill>
              </a:rPr>
              <a:t>프로젝트</a:t>
            </a:r>
            <a:r>
              <a:rPr lang="ko-KR" altLang="en-US" sz="2400" smtClean="0">
                <a:solidFill>
                  <a:schemeClr val="tx1"/>
                </a:solidFill>
              </a:rPr>
              <a:t>의 </a:t>
            </a:r>
            <a:r>
              <a:rPr lang="en-US" altLang="ko-KR" sz="2400" spc="-80" smtClean="0">
                <a:solidFill>
                  <a:schemeClr val="tx1"/>
                </a:solidFill>
              </a:rPr>
              <a:t>[WebContent\WEB-INF]</a:t>
            </a:r>
            <a:r>
              <a:rPr lang="ko-KR" altLang="en-US" sz="2400" spc="-80" smtClean="0">
                <a:solidFill>
                  <a:schemeClr val="tx1"/>
                </a:solidFill>
              </a:rPr>
              <a:t>에 </a:t>
            </a:r>
            <a:r>
              <a:rPr lang="en-US" altLang="ko-KR" sz="2400" spc="-80" smtClean="0">
                <a:solidFill>
                  <a:schemeClr val="tx1"/>
                </a:solidFill>
              </a:rPr>
              <a:t>[</a:t>
            </a:r>
            <a:r>
              <a:rPr lang="en-US" altLang="ko-KR" sz="2400" spc="-80" smtClean="0">
                <a:solidFill>
                  <a:schemeClr val="tx1"/>
                </a:solidFill>
              </a:rPr>
              <a:t>tags</a:t>
            </a:r>
            <a:r>
              <a:rPr lang="en-US" altLang="ko-KR" sz="2400" spc="-80" smtClean="0">
                <a:solidFill>
                  <a:schemeClr val="tx1"/>
                </a:solidFill>
              </a:rPr>
              <a:t>] </a:t>
            </a:r>
            <a:r>
              <a:rPr lang="ko-KR" altLang="en-US" sz="2400" spc="-80" smtClean="0">
                <a:solidFill>
                  <a:schemeClr val="tx1"/>
                </a:solidFill>
              </a:rPr>
              <a:t>폴더를 </a:t>
            </a:r>
            <a:r>
              <a:rPr lang="en-US" altLang="ko-KR" sz="2400" spc="-80" smtClean="0">
                <a:solidFill>
                  <a:schemeClr val="tx1"/>
                </a:solidFill>
              </a:rPr>
              <a:t>[</a:t>
            </a:r>
            <a:r>
              <a:rPr lang="en-US" altLang="ko-KR" sz="2400" spc="-80" smtClean="0">
                <a:solidFill>
                  <a:schemeClr val="tx1"/>
                </a:solidFill>
              </a:rPr>
              <a:t>temp\META-INF</a:t>
            </a:r>
            <a:r>
              <a:rPr lang="en-US" altLang="ko-KR" sz="2400" spc="-80" smtClean="0">
                <a:solidFill>
                  <a:schemeClr val="tx1"/>
                </a:solidFill>
              </a:rPr>
              <a:t>]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폴더에 복사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pc="-50" smtClean="0"/>
              <a:t>JAR </a:t>
            </a:r>
            <a:r>
              <a:rPr lang="ko-KR" altLang="en-US" spc="-50" smtClean="0"/>
              <a:t>파일로 커스텀</a:t>
            </a:r>
            <a:r>
              <a:rPr lang="en-US" altLang="ko-KR" spc="-50" smtClean="0"/>
              <a:t> </a:t>
            </a:r>
            <a:r>
              <a:rPr lang="ko-KR" altLang="en-US" spc="-50" smtClean="0"/>
              <a:t>태그 배포하기</a:t>
            </a:r>
            <a:endParaRPr lang="ko-KR" altLang="en-US" spc="-50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107504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(1/2)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6732933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커스텀 태그의 개요 및 구성</a:t>
            </a:r>
            <a:endParaRPr lang="ko-KR" altLang="en-US" sz="4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커스텀 태그의 구성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커스텀 태그의 개요</a:t>
            </a:r>
            <a:endParaRPr kumimoji="0" lang="en-US" altLang="ko-KR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1520" y="4005064"/>
            <a:ext cx="8512267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32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</a:t>
            </a:r>
            <a:r>
              <a:rPr lang="ko-KR" altLang="en-US" sz="14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클래스</a:t>
            </a:r>
            <a:r>
              <a:rPr lang="ko-KR" altLang="en-US" sz="14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</a:t>
            </a:r>
            <a:r>
              <a:rPr lang="ko-KR" altLang="en-US" sz="14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기반의</a:t>
            </a:r>
            <a:r>
              <a:rPr lang="ko-KR" altLang="en-US" sz="14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커스텀</a:t>
            </a:r>
            <a:r>
              <a:rPr lang="ko-KR" altLang="en-US" sz="14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태그</a:t>
            </a:r>
            <a:r>
              <a:rPr lang="ko-KR" altLang="en-US" sz="14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</a:t>
            </a:r>
            <a:r>
              <a:rPr lang="ko-KR" altLang="en-US" sz="14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pc="-10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방법 </a:t>
            </a:r>
            <a:endParaRPr lang="ko-KR" altLang="en-US" sz="3200" b="1" spc="-1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95616" y="4008808"/>
            <a:ext cx="720000" cy="847710"/>
            <a:chOff x="2843888" y="205026"/>
            <a:chExt cx="720000" cy="847710"/>
          </a:xfrm>
        </p:grpSpPr>
        <p:pic>
          <p:nvPicPr>
            <p:cNvPr id="20" name="그림 1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115616" y="576936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클래스 파일 기반의 커스텀 태그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15616" y="479620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클래스 기반 커스텀 태그 작성의 순서 및</a:t>
            </a:r>
            <a: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kumimoji="0" lang="en-US" altLang="ko-K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필요 파일</a:t>
            </a:r>
            <a:endParaRPr kumimoji="0" lang="en-US" altLang="ko-KR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JAR</a:t>
            </a:r>
            <a:r>
              <a:rPr lang="ko-KR" altLang="en-US" sz="3200" smtClean="0">
                <a:solidFill>
                  <a:schemeClr val="tx1"/>
                </a:solidFill>
              </a:rPr>
              <a:t>로 배포되기 </a:t>
            </a:r>
            <a:r>
              <a:rPr lang="ko-KR" altLang="en-US" sz="3200" smtClean="0">
                <a:solidFill>
                  <a:schemeClr val="tx1"/>
                </a:solidFill>
              </a:rPr>
              <a:t>위한 </a:t>
            </a:r>
            <a:r>
              <a:rPr lang="ko-KR" altLang="en-US" sz="3200" smtClean="0">
                <a:solidFill>
                  <a:schemeClr val="tx1"/>
                </a:solidFill>
              </a:rPr>
              <a:t>순서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704850" lvl="2" indent="-438150" fontAlgn="base"/>
            <a:r>
              <a:rPr lang="ko-KR" altLang="en-US" sz="2800" spc="-100" smtClean="0">
                <a:solidFill>
                  <a:schemeClr val="tx1"/>
                </a:solidFill>
              </a:rPr>
              <a:t>⑤ </a:t>
            </a:r>
            <a:r>
              <a:rPr lang="ko-KR" altLang="en-US" sz="2800" spc="-100" smtClean="0">
                <a:solidFill>
                  <a:schemeClr val="tx1"/>
                </a:solidFill>
              </a:rPr>
              <a:t>워크스페이스의 프로젝트의 </a:t>
            </a:r>
            <a:r>
              <a:rPr lang="en-US" altLang="ko-KR" sz="2800" spc="-100" smtClean="0">
                <a:solidFill>
                  <a:schemeClr val="tx1"/>
                </a:solidFill>
              </a:rPr>
              <a:t>[</a:t>
            </a:r>
            <a:r>
              <a:rPr lang="en-US" altLang="ko-KR" sz="2800" spc="-100" smtClean="0">
                <a:solidFill>
                  <a:schemeClr val="tx1"/>
                </a:solidFill>
              </a:rPr>
              <a:t>WebContent\WEB-</a:t>
            </a:r>
            <a:r>
              <a:rPr lang="en-US" altLang="ko-KR" sz="2800" spc="-150" smtClean="0">
                <a:solidFill>
                  <a:schemeClr val="tx1"/>
                </a:solidFill>
              </a:rPr>
              <a:t>INF\tlds</a:t>
            </a:r>
            <a:r>
              <a:rPr lang="en-US" altLang="ko-KR" sz="2800" spc="-150" smtClean="0">
                <a:solidFill>
                  <a:schemeClr val="tx1"/>
                </a:solidFill>
              </a:rPr>
              <a:t>] </a:t>
            </a:r>
            <a:r>
              <a:rPr lang="ko-KR" altLang="en-US" sz="2800" spc="-150" smtClean="0">
                <a:solidFill>
                  <a:schemeClr val="tx1"/>
                </a:solidFill>
              </a:rPr>
              <a:t>안에 </a:t>
            </a:r>
            <a:r>
              <a:rPr lang="ko-KR" altLang="en-US" sz="2800" spc="-150" smtClean="0">
                <a:solidFill>
                  <a:schemeClr val="tx1"/>
                </a:solidFill>
              </a:rPr>
              <a:t>있는 </a:t>
            </a:r>
            <a:r>
              <a:rPr lang="ko-KR" altLang="en-US" sz="2800" spc="-150" smtClean="0">
                <a:solidFill>
                  <a:schemeClr val="tx1"/>
                </a:solidFill>
              </a:rPr>
              <a:t>모든 </a:t>
            </a:r>
            <a:r>
              <a:rPr lang="en-US" altLang="ko-KR" sz="2800" spc="-150" smtClean="0">
                <a:solidFill>
                  <a:schemeClr val="tx1"/>
                </a:solidFill>
              </a:rPr>
              <a:t>tld </a:t>
            </a:r>
            <a:r>
              <a:rPr lang="ko-KR" altLang="en-US" sz="2800" spc="-150" smtClean="0">
                <a:solidFill>
                  <a:schemeClr val="tx1"/>
                </a:solidFill>
              </a:rPr>
              <a:t>파일을 </a:t>
            </a:r>
            <a:r>
              <a:rPr lang="en-US" altLang="ko-KR" sz="2800" spc="-150" smtClean="0">
                <a:solidFill>
                  <a:schemeClr val="tx1"/>
                </a:solidFill>
              </a:rPr>
              <a:t>[</a:t>
            </a:r>
            <a:r>
              <a:rPr lang="en-US" altLang="ko-KR" sz="2800" spc="-150" smtClean="0">
                <a:solidFill>
                  <a:schemeClr val="tx1"/>
                </a:solidFill>
              </a:rPr>
              <a:t>temp\META-INF</a:t>
            </a:r>
            <a:r>
              <a:rPr lang="en-US" altLang="ko-KR" sz="2800" spc="-150" smtClean="0">
                <a:solidFill>
                  <a:schemeClr val="tx1"/>
                </a:solidFill>
              </a:rPr>
              <a:t>]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  <a:r>
              <a:rPr lang="ko-KR" altLang="en-US" sz="2800" smtClean="0">
                <a:solidFill>
                  <a:schemeClr val="tx1"/>
                </a:solidFill>
              </a:rPr>
              <a:t>폴더에 </a:t>
            </a:r>
            <a:r>
              <a:rPr lang="ko-KR" altLang="en-US" sz="2800" smtClean="0">
                <a:solidFill>
                  <a:schemeClr val="tx1"/>
                </a:solidFill>
              </a:rPr>
              <a:t>복사한다</a:t>
            </a:r>
            <a:r>
              <a:rPr lang="en-US" altLang="ko-KR" sz="2800" smtClean="0">
                <a:solidFill>
                  <a:schemeClr val="tx1"/>
                </a:solidFill>
              </a:rPr>
              <a:t>.</a:t>
            </a:r>
          </a:p>
          <a:p>
            <a:pPr marL="704850" lvl="2" indent="-438150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여기서는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project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워크스페이스의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studyjsp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프로젝트의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WebContent\WEB-INF\tlds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안에 </a:t>
            </a:r>
            <a:r>
              <a:rPr lang="ko-KR" altLang="en-US" sz="2400" smtClean="0">
                <a:solidFill>
                  <a:schemeClr val="tx1"/>
                </a:solidFill>
              </a:rPr>
              <a:t>있는 </a:t>
            </a:r>
            <a:r>
              <a:rPr lang="ko-KR" altLang="en-US" sz="2400" smtClean="0">
                <a:solidFill>
                  <a:schemeClr val="tx1"/>
                </a:solidFill>
              </a:rPr>
              <a:t>모든 </a:t>
            </a:r>
            <a:r>
              <a:rPr lang="ko-KR" altLang="en-US" sz="2400" smtClean="0">
                <a:solidFill>
                  <a:schemeClr val="tx1"/>
                </a:solidFill>
              </a:rPr>
              <a:t>싱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파일을 </a:t>
            </a:r>
            <a:r>
              <a:rPr lang="en-US" altLang="ko-KR" sz="2400" smtClean="0">
                <a:solidFill>
                  <a:schemeClr val="tx1"/>
                </a:solidFill>
              </a:rPr>
              <a:t>[</a:t>
            </a:r>
            <a:r>
              <a:rPr lang="en-US" altLang="ko-KR" sz="2400" smtClean="0">
                <a:solidFill>
                  <a:schemeClr val="tx1"/>
                </a:solidFill>
              </a:rPr>
              <a:t>temp\META-INF</a:t>
            </a:r>
            <a:r>
              <a:rPr lang="en-US" altLang="ko-KR" sz="2400" smtClean="0">
                <a:solidFill>
                  <a:schemeClr val="tx1"/>
                </a:solidFill>
              </a:rPr>
              <a:t>] </a:t>
            </a:r>
            <a:r>
              <a:rPr lang="ko-KR" altLang="en-US" sz="2400" smtClean="0">
                <a:solidFill>
                  <a:schemeClr val="tx1"/>
                </a:solidFill>
              </a:rPr>
              <a:t>폴더에 복사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pc="-50" smtClean="0"/>
              <a:t>JAR </a:t>
            </a:r>
            <a:r>
              <a:rPr lang="ko-KR" altLang="en-US" spc="-50" smtClean="0"/>
              <a:t>파일로 커스텀</a:t>
            </a:r>
            <a:r>
              <a:rPr lang="en-US" altLang="ko-KR" spc="-50" smtClean="0"/>
              <a:t> </a:t>
            </a:r>
            <a:r>
              <a:rPr lang="ko-KR" altLang="en-US" spc="-50" smtClean="0"/>
              <a:t>태그 배포하기</a:t>
            </a:r>
            <a:endParaRPr lang="ko-KR" altLang="en-US" spc="-50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107504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89360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JAR</a:t>
            </a:r>
            <a:r>
              <a:rPr lang="ko-KR" altLang="en-US" sz="3200" smtClean="0">
                <a:solidFill>
                  <a:schemeClr val="tx1"/>
                </a:solidFill>
              </a:rPr>
              <a:t>로 배포되기 </a:t>
            </a:r>
            <a:r>
              <a:rPr lang="ko-KR" altLang="en-US" sz="3200" smtClean="0">
                <a:solidFill>
                  <a:schemeClr val="tx1"/>
                </a:solidFill>
              </a:rPr>
              <a:t>위한 </a:t>
            </a:r>
            <a:r>
              <a:rPr lang="ko-KR" altLang="en-US" sz="3200" smtClean="0">
                <a:solidFill>
                  <a:schemeClr val="tx1"/>
                </a:solidFill>
              </a:rPr>
              <a:t>순서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⑥ </a:t>
            </a:r>
            <a:r>
              <a:rPr lang="en-US" altLang="ko-KR" sz="2800" smtClean="0">
                <a:solidFill>
                  <a:schemeClr val="tx1"/>
                </a:solidFill>
              </a:rPr>
              <a:t>tag </a:t>
            </a:r>
            <a:r>
              <a:rPr lang="ko-KR" altLang="en-US" sz="2800" smtClean="0">
                <a:solidFill>
                  <a:schemeClr val="tx1"/>
                </a:solidFill>
              </a:rPr>
              <a:t>파일의 </a:t>
            </a:r>
            <a:r>
              <a:rPr lang="ko-KR" altLang="en-US" sz="2800" smtClean="0">
                <a:solidFill>
                  <a:schemeClr val="tx1"/>
                </a:solidFill>
              </a:rPr>
              <a:t>경우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en-US" altLang="ko-KR" sz="2800" smtClean="0">
                <a:solidFill>
                  <a:schemeClr val="tx1"/>
                </a:solidFill>
              </a:rPr>
              <a:t>JAR </a:t>
            </a:r>
            <a:r>
              <a:rPr lang="ko-KR" altLang="en-US" sz="2800" smtClean="0">
                <a:solidFill>
                  <a:schemeClr val="tx1"/>
                </a:solidFill>
              </a:rPr>
              <a:t>파일로 </a:t>
            </a:r>
            <a:r>
              <a:rPr lang="ko-KR" altLang="en-US" sz="2800" smtClean="0">
                <a:solidFill>
                  <a:schemeClr val="tx1"/>
                </a:solidFill>
              </a:rPr>
              <a:t>배포할 </a:t>
            </a:r>
            <a:r>
              <a:rPr lang="ko-KR" altLang="en-US" sz="2800" smtClean="0">
                <a:solidFill>
                  <a:schemeClr val="tx1"/>
                </a:solidFill>
              </a:rPr>
              <a:t>때 </a:t>
            </a:r>
            <a:r>
              <a:rPr lang="en-US" altLang="ko-KR" sz="2800" smtClean="0">
                <a:solidFill>
                  <a:schemeClr val="tx1"/>
                </a:solidFill>
              </a:rPr>
              <a:t>tld </a:t>
            </a:r>
            <a:r>
              <a:rPr lang="ko-KR" altLang="en-US" sz="2800" smtClean="0">
                <a:solidFill>
                  <a:schemeClr val="tx1"/>
                </a:solidFill>
              </a:rPr>
              <a:t>파일을 </a:t>
            </a:r>
            <a:r>
              <a:rPr lang="ko-KR" altLang="en-US" sz="2800" smtClean="0">
                <a:solidFill>
                  <a:schemeClr val="tx1"/>
                </a:solidFill>
              </a:rPr>
              <a:t>생성해서 </a:t>
            </a:r>
            <a:r>
              <a:rPr lang="ko-KR" altLang="en-US" sz="2800" smtClean="0">
                <a:solidFill>
                  <a:schemeClr val="tx1"/>
                </a:solidFill>
              </a:rPr>
              <a:t>배포</a:t>
            </a:r>
            <a:r>
              <a:rPr lang="en-US" altLang="ko-KR" sz="2800" smtClean="0">
                <a:solidFill>
                  <a:schemeClr val="tx1"/>
                </a:solidFill>
              </a:rPr>
              <a:t> </a:t>
            </a:r>
          </a:p>
          <a:p>
            <a:pPr marL="723900" lvl="2" indent="-457200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/>
            <a:r>
              <a:rPr lang="ko-KR" altLang="en-US" sz="2800" smtClean="0">
                <a:solidFill>
                  <a:schemeClr val="tx1"/>
                </a:solidFill>
              </a:rPr>
              <a:t>⑦ </a:t>
            </a:r>
            <a:r>
              <a:rPr lang="ko-KR" altLang="en-US" sz="2800" smtClean="0">
                <a:solidFill>
                  <a:schemeClr val="tx1"/>
                </a:solidFill>
              </a:rPr>
              <a:t>명령 프롬프트 </a:t>
            </a:r>
            <a:r>
              <a:rPr lang="ko-KR" altLang="en-US" sz="2800" smtClean="0">
                <a:solidFill>
                  <a:schemeClr val="tx1"/>
                </a:solidFill>
              </a:rPr>
              <a:t>창을 </a:t>
            </a:r>
            <a:r>
              <a:rPr lang="ko-KR" altLang="en-US" sz="2800" smtClean="0">
                <a:solidFill>
                  <a:schemeClr val="tx1"/>
                </a:solidFill>
              </a:rPr>
              <a:t>실행시킨 </a:t>
            </a:r>
            <a:r>
              <a:rPr lang="en-US" altLang="ko-KR" sz="2800" smtClean="0">
                <a:solidFill>
                  <a:schemeClr val="tx1"/>
                </a:solidFill>
              </a:rPr>
              <a:t>JAR </a:t>
            </a:r>
            <a:r>
              <a:rPr lang="ko-KR" altLang="en-US" sz="2800" smtClean="0">
                <a:solidFill>
                  <a:schemeClr val="tx1"/>
                </a:solidFill>
              </a:rPr>
              <a:t>명령 실행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예 </a:t>
            </a:r>
            <a:r>
              <a:rPr lang="en-US" altLang="ko-KR" sz="2400" smtClean="0">
                <a:solidFill>
                  <a:schemeClr val="tx1"/>
                </a:solidFill>
              </a:rPr>
              <a:t>: jar cvf0 </a:t>
            </a:r>
            <a:r>
              <a:rPr lang="en-US" altLang="ko-KR" sz="2400" smtClean="0">
                <a:solidFill>
                  <a:schemeClr val="tx1"/>
                </a:solidFill>
              </a:rPr>
              <a:t>study.jar </a:t>
            </a:r>
            <a:r>
              <a:rPr lang="en-US" altLang="ko-KR" sz="2400" smtClean="0">
                <a:solidFill>
                  <a:schemeClr val="tx1"/>
                </a:solidFill>
              </a:rPr>
              <a:t>*</a:t>
            </a: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723900" lvl="2" indent="-457200" fontAlgn="base"/>
            <a:r>
              <a:rPr lang="ko-KR" altLang="en-US" sz="2800" smtClean="0">
                <a:solidFill>
                  <a:schemeClr val="tx1"/>
                </a:solidFill>
              </a:rPr>
              <a:t>⑧ 탐색기를 실행시켜 </a:t>
            </a:r>
            <a:r>
              <a:rPr lang="en-US" altLang="ko-KR" sz="2800" smtClean="0">
                <a:solidFill>
                  <a:schemeClr val="tx1"/>
                </a:solidFill>
              </a:rPr>
              <a:t>[</a:t>
            </a:r>
            <a:r>
              <a:rPr lang="en-US" altLang="ko-KR" sz="2800" smtClean="0">
                <a:solidFill>
                  <a:schemeClr val="tx1"/>
                </a:solidFill>
              </a:rPr>
              <a:t>temp</a:t>
            </a:r>
            <a:r>
              <a:rPr lang="en-US" altLang="ko-KR" sz="2800" smtClean="0">
                <a:solidFill>
                  <a:schemeClr val="tx1"/>
                </a:solidFill>
              </a:rPr>
              <a:t>] </a:t>
            </a:r>
            <a:r>
              <a:rPr lang="ko-KR" altLang="en-US" sz="2800" smtClean="0">
                <a:solidFill>
                  <a:schemeClr val="tx1"/>
                </a:solidFill>
              </a:rPr>
              <a:t>폴더에 </a:t>
            </a:r>
            <a:r>
              <a:rPr lang="ko-KR" altLang="en-US" sz="2800" smtClean="0">
                <a:solidFill>
                  <a:schemeClr val="tx1"/>
                </a:solidFill>
              </a:rPr>
              <a:t>생성된 </a:t>
            </a:r>
            <a:r>
              <a:rPr lang="en-US" altLang="ko-KR" sz="2800" smtClean="0">
                <a:solidFill>
                  <a:schemeClr val="tx1"/>
                </a:solidFill>
              </a:rPr>
              <a:t>JAR </a:t>
            </a:r>
            <a:r>
              <a:rPr lang="ko-KR" altLang="en-US" sz="2800" smtClean="0">
                <a:solidFill>
                  <a:schemeClr val="tx1"/>
                </a:solidFill>
              </a:rPr>
              <a:t>파일 </a:t>
            </a:r>
            <a:r>
              <a:rPr lang="ko-KR" altLang="en-US" sz="2800" smtClean="0">
                <a:solidFill>
                  <a:schemeClr val="tx1"/>
                </a:solidFill>
              </a:rPr>
              <a:t>확인 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예 </a:t>
            </a:r>
            <a:r>
              <a:rPr lang="en-US" altLang="ko-KR" sz="2400" smtClean="0">
                <a:solidFill>
                  <a:schemeClr val="tx1"/>
                </a:solidFill>
              </a:rPr>
              <a:t>: study.jar</a:t>
            </a:r>
            <a:r>
              <a:rPr lang="ko-KR" altLang="en-US" sz="2400" smtClean="0">
                <a:solidFill>
                  <a:schemeClr val="tx1"/>
                </a:solidFill>
              </a:rPr>
              <a:t>가 </a:t>
            </a:r>
            <a:r>
              <a:rPr lang="ko-KR" altLang="en-US" sz="2400" smtClean="0">
                <a:solidFill>
                  <a:schemeClr val="tx1"/>
                </a:solidFill>
              </a:rPr>
              <a:t>생성됨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ko-KR" altLang="en-US" sz="2400" smtClean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/>
          <a:p>
            <a:pPr marL="514350" indent="-514350" fontAlgn="base"/>
            <a:r>
              <a:rPr lang="en-US" altLang="ko-KR" spc="-50" smtClean="0"/>
              <a:t>JAR </a:t>
            </a:r>
            <a:r>
              <a:rPr lang="ko-KR" altLang="en-US" spc="-50" smtClean="0"/>
              <a:t>파일로 커스텀</a:t>
            </a:r>
            <a:r>
              <a:rPr lang="en-US" altLang="ko-KR" spc="-50" smtClean="0"/>
              <a:t> </a:t>
            </a:r>
            <a:r>
              <a:rPr lang="ko-KR" altLang="en-US" spc="-50" smtClean="0"/>
              <a:t>태그 배포하기</a:t>
            </a:r>
            <a:endParaRPr lang="ko-KR" altLang="en-US" spc="-50" dirty="0" smtClean="0"/>
          </a:p>
        </p:txBody>
      </p:sp>
      <p:grpSp>
        <p:nvGrpSpPr>
          <p:cNvPr id="2" name="그룹 5"/>
          <p:cNvGrpSpPr/>
          <p:nvPr/>
        </p:nvGrpSpPr>
        <p:grpSpPr>
          <a:xfrm>
            <a:off x="107504" y="205026"/>
            <a:ext cx="720000" cy="847710"/>
            <a:chOff x="2843888" y="205026"/>
            <a:chExt cx="720000" cy="847710"/>
          </a:xfrm>
        </p:grpSpPr>
        <p:pic>
          <p:nvPicPr>
            <p:cNvPr id="14" name="그림 1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r>
              <a:rPr lang="en-US" altLang="ko-KR" smtClean="0"/>
              <a:t>(2/2)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520" y="1124744"/>
            <a:ext cx="7760458" cy="624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태그 파일 기반의 커스텀 태그 작성 방법</a:t>
            </a:r>
            <a:endParaRPr lang="ko-KR" altLang="en-US" sz="3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395616" y="1128488"/>
            <a:ext cx="720000" cy="847710"/>
            <a:chOff x="2843888" y="205026"/>
            <a:chExt cx="720000" cy="847710"/>
          </a:xfrm>
        </p:grpSpPr>
        <p:pic>
          <p:nvPicPr>
            <p:cNvPr id="10" name="그림 9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1115616" y="288904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태그 파일로 커스텀 태그 작성하기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15616" y="1915880"/>
            <a:ext cx="6840000" cy="900000"/>
          </a:xfrm>
          <a:prstGeom prst="roundRect">
            <a:avLst>
              <a:gd name="adj" fmla="val 8104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태그 파일 기반 커스텀 태그 작성의 순서</a:t>
            </a:r>
            <a:endParaRPr kumimoji="0" lang="en-US" altLang="ko-KR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just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및 필요 파일</a:t>
            </a:r>
            <a:endParaRPr kumimoji="0" lang="ko-KR" alt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71520" y="4221088"/>
            <a:ext cx="6550383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4600"/>
              </a:lnSpc>
              <a:spcBef>
                <a:spcPts val="0"/>
              </a:spcBef>
              <a:buNone/>
            </a:pPr>
            <a:r>
              <a:rPr lang="en-US" altLang="ko-KR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JAR</a:t>
            </a:r>
            <a:r>
              <a:rPr lang="ko-KR" altLang="en-US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파일로</a:t>
            </a:r>
            <a:r>
              <a:rPr lang="en-US" altLang="ko-KR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커스텀 태그 배포하기</a:t>
            </a:r>
            <a:endParaRPr lang="ko-KR" altLang="en-US" sz="3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그룹 8"/>
          <p:cNvGrpSpPr/>
          <p:nvPr/>
        </p:nvGrpSpPr>
        <p:grpSpPr>
          <a:xfrm>
            <a:off x="395616" y="4224832"/>
            <a:ext cx="720000" cy="847710"/>
            <a:chOff x="2843888" y="205026"/>
            <a:chExt cx="720000" cy="847710"/>
          </a:xfrm>
        </p:grpSpPr>
        <p:pic>
          <p:nvPicPr>
            <p:cNvPr id="19" name="그림 18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ko-KR" altLang="en-US" smtClean="0"/>
              <a:t>의 개요 및 구성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036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JSTL</a:t>
            </a:r>
            <a:r>
              <a:rPr lang="ko-KR" altLang="en-US" sz="3200" smtClean="0">
                <a:solidFill>
                  <a:schemeClr val="tx1"/>
                </a:solidFill>
              </a:rPr>
              <a:t>에서 제공하지 않는 태그는 사용자가 </a:t>
            </a:r>
            <a:r>
              <a:rPr lang="ko-KR" altLang="en-US" sz="3200" smtClean="0">
                <a:solidFill>
                  <a:schemeClr val="tx1"/>
                </a:solidFill>
              </a:rPr>
              <a:t>직접 </a:t>
            </a:r>
            <a:r>
              <a:rPr lang="ko-KR" altLang="en-US" sz="3200" smtClean="0">
                <a:solidFill>
                  <a:schemeClr val="tx1"/>
                </a:solidFill>
              </a:rPr>
              <a:t>정의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커스텀 태그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커스텀 태그는 </a:t>
            </a:r>
            <a:r>
              <a:rPr lang="en-US" altLang="ko-KR" sz="3200" smtClean="0">
                <a:solidFill>
                  <a:schemeClr val="tx1"/>
                </a:solidFill>
              </a:rPr>
              <a:t>JSTL</a:t>
            </a:r>
            <a:r>
              <a:rPr lang="ko-KR" altLang="en-US" sz="3200" smtClean="0">
                <a:solidFill>
                  <a:schemeClr val="tx1"/>
                </a:solidFill>
              </a:rPr>
              <a:t>과 </a:t>
            </a:r>
            <a:r>
              <a:rPr lang="en-US" altLang="ko-KR" sz="3200" smtClean="0">
                <a:solidFill>
                  <a:schemeClr val="tx1"/>
                </a:solidFill>
              </a:rPr>
              <a:t>EL</a:t>
            </a:r>
            <a:r>
              <a:rPr lang="ko-KR" altLang="en-US" sz="3200" smtClean="0">
                <a:solidFill>
                  <a:schemeClr val="tx1"/>
                </a:solidFill>
              </a:rPr>
              <a:t>을 사용하지 않고도 자신만의 태그를 작성 가능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Wingdings 2" pitchFamily="18" charset="2"/>
              <a:buChar char="¢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73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커스텀 태그의 개요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ko-KR" altLang="en-US" smtClean="0"/>
              <a:t>의 개요 및 구성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036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커스텀 태그를 사용한 이점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한번 작성한 커스텀 태그는 언제든지 필요한 곳에서 재사용이 가능</a:t>
            </a:r>
            <a:r>
              <a:rPr lang="en-US" altLang="ko-KR" sz="2800" smtClean="0">
                <a:solidFill>
                  <a:schemeClr val="tx1"/>
                </a:solidFill>
              </a:rPr>
              <a:t>. </a:t>
            </a:r>
            <a:r>
              <a:rPr lang="ko-KR" altLang="en-US" sz="2800" smtClean="0">
                <a:solidFill>
                  <a:schemeClr val="tx1"/>
                </a:solidFill>
              </a:rPr>
              <a:t>다른 사용자에게 배포</a:t>
            </a:r>
            <a:r>
              <a:rPr lang="en-US" altLang="ko-KR" sz="2800" smtClean="0">
                <a:solidFill>
                  <a:schemeClr val="tx1"/>
                </a:solidFill>
              </a:rPr>
              <a:t>(package</a:t>
            </a:r>
            <a:r>
              <a:rPr lang="en-US" altLang="ko-KR" sz="2800" smtClean="0">
                <a:solidFill>
                  <a:schemeClr val="tx1"/>
                </a:solidFill>
              </a:rPr>
              <a:t>) </a:t>
            </a:r>
            <a:r>
              <a:rPr lang="ko-KR" altLang="en-US" sz="2800" smtClean="0">
                <a:solidFill>
                  <a:schemeClr val="tx1"/>
                </a:solidFill>
              </a:rPr>
              <a:t>가능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프로그램의 </a:t>
            </a:r>
            <a:r>
              <a:rPr lang="ko-KR" altLang="en-US" sz="2800" smtClean="0">
                <a:solidFill>
                  <a:schemeClr val="tx1"/>
                </a:solidFill>
              </a:rPr>
              <a:t>가독성을 </a:t>
            </a:r>
            <a:r>
              <a:rPr lang="ko-KR" altLang="en-US" sz="2800" smtClean="0">
                <a:solidFill>
                  <a:schemeClr val="tx1"/>
                </a:solidFill>
              </a:rPr>
              <a:t>향상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JSP</a:t>
            </a:r>
            <a:r>
              <a:rPr lang="ko-KR" altLang="en-US" sz="2800" smtClean="0">
                <a:solidFill>
                  <a:schemeClr val="tx1"/>
                </a:solidFill>
              </a:rPr>
              <a:t>의 스크립트를 사용하지 않기 때문에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자바문법에 </a:t>
            </a:r>
            <a:r>
              <a:rPr lang="ko-KR" altLang="en-US" sz="2800" smtClean="0">
                <a:solidFill>
                  <a:schemeClr val="tx1"/>
                </a:solidFill>
              </a:rPr>
              <a:t>덜 </a:t>
            </a:r>
            <a:r>
              <a:rPr lang="ko-KR" altLang="en-US" sz="2800" smtClean="0">
                <a:solidFill>
                  <a:schemeClr val="tx1"/>
                </a:solidFill>
              </a:rPr>
              <a:t>의존적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로직과 뷰의 분리로 디자이너와 프로그래머가 각자의 일을 분담하여 일을 할 수 있으므로 효율적인 </a:t>
            </a:r>
            <a:r>
              <a:rPr lang="ko-KR" altLang="en-US" sz="2800" smtClean="0">
                <a:solidFill>
                  <a:schemeClr val="tx1"/>
                </a:solidFill>
              </a:rPr>
              <a:t>작업이 </a:t>
            </a:r>
            <a:r>
              <a:rPr lang="ko-KR" altLang="en-US" sz="2800" smtClean="0">
                <a:solidFill>
                  <a:schemeClr val="tx1"/>
                </a:solidFill>
              </a:rPr>
              <a:t>가능</a:t>
            </a: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73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커스텀 태그의 개요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ko-KR" altLang="en-US" smtClean="0"/>
              <a:t>의 개요 및 구성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036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60" smtClean="0">
                <a:solidFill>
                  <a:schemeClr val="tx1"/>
                </a:solidFill>
              </a:rPr>
              <a:t>자바의 </a:t>
            </a:r>
            <a:r>
              <a:rPr lang="ko-KR" altLang="en-US" sz="3200" spc="-60" smtClean="0">
                <a:solidFill>
                  <a:schemeClr val="tx1"/>
                </a:solidFill>
              </a:rPr>
              <a:t>클래스 파일 </a:t>
            </a:r>
            <a:r>
              <a:rPr lang="ko-KR" altLang="en-US" sz="3200" spc="-60" smtClean="0">
                <a:solidFill>
                  <a:schemeClr val="tx1"/>
                </a:solidFill>
              </a:rPr>
              <a:t>기반의 태그 </a:t>
            </a:r>
            <a:r>
              <a:rPr lang="ko-KR" altLang="en-US" sz="3200" spc="-60" smtClean="0">
                <a:solidFill>
                  <a:schemeClr val="tx1"/>
                </a:solidFill>
              </a:rPr>
              <a:t>라이브러리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구성 요소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태그 라이브러리 작성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pc="-30" smtClean="0">
                <a:solidFill>
                  <a:schemeClr val="tx1"/>
                </a:solidFill>
              </a:rPr>
              <a:t>태그의 로직을 </a:t>
            </a:r>
            <a:r>
              <a:rPr lang="ko-KR" altLang="en-US" sz="2400" spc="-30" smtClean="0">
                <a:solidFill>
                  <a:schemeClr val="tx1"/>
                </a:solidFill>
              </a:rPr>
              <a:t>자바 </a:t>
            </a:r>
            <a:r>
              <a:rPr lang="ko-KR" altLang="en-US" sz="2400" spc="-30" smtClean="0">
                <a:solidFill>
                  <a:schemeClr val="tx1"/>
                </a:solidFill>
              </a:rPr>
              <a:t>클래스 파일</a:t>
            </a:r>
            <a:r>
              <a:rPr lang="en-US" altLang="ko-KR" sz="2400" spc="-30" smtClean="0">
                <a:solidFill>
                  <a:schemeClr val="tx1"/>
                </a:solidFill>
              </a:rPr>
              <a:t>(.class) </a:t>
            </a:r>
            <a:r>
              <a:rPr lang="ko-KR" altLang="en-US" sz="2400" spc="-30" smtClean="0">
                <a:solidFill>
                  <a:schemeClr val="tx1"/>
                </a:solidFill>
              </a:rPr>
              <a:t>을 </a:t>
            </a:r>
            <a:r>
              <a:rPr lang="ko-KR" altLang="en-US" sz="2400" spc="-30" smtClean="0">
                <a:solidFill>
                  <a:schemeClr val="tx1"/>
                </a:solidFill>
              </a:rPr>
              <a:t>사용해 </a:t>
            </a:r>
            <a:r>
              <a:rPr lang="ko-KR" altLang="en-US" sz="2400" spc="-30" smtClean="0">
                <a:solidFill>
                  <a:schemeClr val="tx1"/>
                </a:solidFill>
              </a:rPr>
              <a:t>작성</a:t>
            </a:r>
            <a:endParaRPr lang="en-US" altLang="ko-KR" sz="2400" spc="-3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pc="-3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pc="-3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pc="-3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pc="-3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pc="-3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73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커스텀 태그의 구성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ko-KR" altLang="en-US" smtClean="0"/>
              <a:t>의 개요 및 구성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036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60" smtClean="0">
                <a:solidFill>
                  <a:schemeClr val="tx1"/>
                </a:solidFill>
              </a:rPr>
              <a:t>자바의 </a:t>
            </a:r>
            <a:r>
              <a:rPr lang="ko-KR" altLang="en-US" sz="3200" spc="-60" smtClean="0">
                <a:solidFill>
                  <a:schemeClr val="tx1"/>
                </a:solidFill>
              </a:rPr>
              <a:t>클래스 파일 </a:t>
            </a:r>
            <a:r>
              <a:rPr lang="ko-KR" altLang="en-US" sz="3200" spc="-60" smtClean="0">
                <a:solidFill>
                  <a:schemeClr val="tx1"/>
                </a:solidFill>
              </a:rPr>
              <a:t>기반의 태그 </a:t>
            </a:r>
            <a:r>
              <a:rPr lang="ko-KR" altLang="en-US" sz="3200" spc="-60" smtClean="0">
                <a:solidFill>
                  <a:schemeClr val="tx1"/>
                </a:solidFill>
              </a:rPr>
              <a:t>라이브러리</a:t>
            </a:r>
            <a:r>
              <a:rPr lang="ko-KR" altLang="en-US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구성 요소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구성 요소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태그 핸들러</a:t>
            </a:r>
            <a:r>
              <a:rPr lang="en-US" altLang="ko-KR" sz="2400" smtClean="0">
                <a:solidFill>
                  <a:schemeClr val="tx1"/>
                </a:solidFill>
              </a:rPr>
              <a:t>(</a:t>
            </a:r>
            <a:r>
              <a:rPr lang="ko-KR" altLang="en-US" sz="2400" smtClean="0">
                <a:solidFill>
                  <a:schemeClr val="tx1"/>
                </a:solidFill>
              </a:rPr>
              <a:t>자바클래스</a:t>
            </a:r>
            <a:r>
              <a:rPr lang="en-US" altLang="ko-KR" sz="2400" smtClean="0">
                <a:solidFill>
                  <a:schemeClr val="tx1"/>
                </a:solidFill>
              </a:rPr>
              <a:t>)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ko-KR" altLang="en-US" sz="2400" smtClean="0">
                <a:solidFill>
                  <a:schemeClr val="tx1"/>
                </a:solidFill>
              </a:rPr>
              <a:t>자바 클래스 </a:t>
            </a:r>
            <a:r>
              <a:rPr lang="ko-KR" altLang="en-US" sz="2400" smtClean="0">
                <a:solidFill>
                  <a:schemeClr val="tx1"/>
                </a:solidFill>
              </a:rPr>
              <a:t>파일 기반에서는 태그의 로직 기술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태그 </a:t>
            </a:r>
            <a:r>
              <a:rPr lang="ko-KR" altLang="en-US" sz="2400" smtClean="0">
                <a:solidFill>
                  <a:schemeClr val="tx1"/>
                </a:solidFill>
              </a:rPr>
              <a:t>라이브러리 </a:t>
            </a:r>
            <a:r>
              <a:rPr lang="ko-KR" altLang="en-US" sz="2400" smtClean="0">
                <a:solidFill>
                  <a:schemeClr val="tx1"/>
                </a:solidFill>
              </a:rPr>
              <a:t>디스크립터 파일</a:t>
            </a:r>
            <a:r>
              <a:rPr lang="en-US" altLang="ko-KR" sz="2400" smtClean="0">
                <a:solidFill>
                  <a:schemeClr val="tx1"/>
                </a:solidFill>
              </a:rPr>
              <a:t>(.tld) : </a:t>
            </a:r>
            <a:r>
              <a:rPr lang="ko-KR" altLang="en-US" sz="2400" smtClean="0">
                <a:solidFill>
                  <a:schemeClr val="tx1"/>
                </a:solidFill>
              </a:rPr>
              <a:t>태그 라이브러리 참조를 설정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web.xml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en-US" altLang="ko-KR" sz="2400" smtClean="0">
                <a:solidFill>
                  <a:schemeClr val="tx1"/>
                </a:solidFill>
              </a:rPr>
              <a:t>JSP </a:t>
            </a:r>
            <a:r>
              <a:rPr lang="ko-KR" altLang="en-US" sz="2400" smtClean="0">
                <a:solidFill>
                  <a:schemeClr val="tx1"/>
                </a:solidFill>
              </a:rPr>
              <a:t>페이지에서 </a:t>
            </a:r>
            <a:r>
              <a:rPr lang="ko-KR" altLang="en-US" sz="2400" smtClean="0">
                <a:solidFill>
                  <a:schemeClr val="tx1"/>
                </a:solidFill>
              </a:rPr>
              <a:t>태그 라이브러리 디스크립터</a:t>
            </a:r>
            <a:r>
              <a:rPr lang="en-US" altLang="ko-KR" sz="2400" smtClean="0">
                <a:solidFill>
                  <a:schemeClr val="tx1"/>
                </a:solidFill>
              </a:rPr>
              <a:t>(</a:t>
            </a:r>
            <a:r>
              <a:rPr lang="en-US" altLang="ko-KR" sz="2400" smtClean="0">
                <a:solidFill>
                  <a:schemeClr val="tx1"/>
                </a:solidFill>
              </a:rPr>
              <a:t>tld</a:t>
            </a:r>
            <a:r>
              <a:rPr lang="en-US" altLang="ko-KR" sz="2400" smtClean="0">
                <a:solidFill>
                  <a:schemeClr val="tx1"/>
                </a:solidFill>
              </a:rPr>
              <a:t>) </a:t>
            </a:r>
            <a:r>
              <a:rPr lang="ko-KR" altLang="en-US" sz="2400" smtClean="0">
                <a:solidFill>
                  <a:schemeClr val="tx1"/>
                </a:solidFill>
              </a:rPr>
              <a:t>파일을 </a:t>
            </a:r>
            <a:r>
              <a:rPr lang="ko-KR" altLang="en-US" sz="2400" smtClean="0">
                <a:solidFill>
                  <a:schemeClr val="tx1"/>
                </a:solidFill>
              </a:rPr>
              <a:t>사용할 수 </a:t>
            </a:r>
            <a:r>
              <a:rPr lang="ko-KR" altLang="en-US" sz="2400" smtClean="0">
                <a:solidFill>
                  <a:schemeClr val="tx1"/>
                </a:solidFill>
              </a:rPr>
              <a:t>있도록 </a:t>
            </a:r>
            <a:r>
              <a:rPr lang="ko-KR" altLang="en-US" sz="2400" smtClean="0">
                <a:solidFill>
                  <a:schemeClr val="tx1"/>
                </a:solidFill>
              </a:rPr>
              <a:t>설정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JSP</a:t>
            </a:r>
            <a:r>
              <a:rPr lang="ko-KR" altLang="en-US" sz="2400" smtClean="0">
                <a:solidFill>
                  <a:schemeClr val="tx1"/>
                </a:solidFill>
              </a:rPr>
              <a:t>페이지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ko-KR" altLang="en-US" sz="2400" smtClean="0">
                <a:solidFill>
                  <a:schemeClr val="tx1"/>
                </a:solidFill>
              </a:rPr>
              <a:t>태그 </a:t>
            </a:r>
            <a:r>
              <a:rPr lang="ko-KR" altLang="en-US" sz="2400" smtClean="0">
                <a:solidFill>
                  <a:schemeClr val="tx1"/>
                </a:solidFill>
              </a:rPr>
              <a:t>라이브러리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800" spc="-3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73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커스텀 태그의 구성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ko-KR" altLang="en-US" smtClean="0"/>
              <a:t>커스텀</a:t>
            </a:r>
            <a:r>
              <a:rPr lang="en-US" altLang="ko-KR" smtClean="0"/>
              <a:t> </a:t>
            </a:r>
            <a:r>
              <a:rPr lang="ko-KR" altLang="en-US" smtClean="0"/>
              <a:t>태그</a:t>
            </a:r>
            <a:r>
              <a:rPr lang="ko-KR" altLang="en-US" smtClean="0"/>
              <a:t>의 개요 및 구성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14036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pc="-100" smtClean="0">
                <a:solidFill>
                  <a:schemeClr val="tx1"/>
                </a:solidFill>
              </a:rPr>
              <a:t>태그 파일 </a:t>
            </a:r>
            <a:r>
              <a:rPr lang="ko-KR" altLang="en-US" sz="3200" spc="-100" smtClean="0">
                <a:solidFill>
                  <a:schemeClr val="tx1"/>
                </a:solidFill>
              </a:rPr>
              <a:t>기반의 태그 </a:t>
            </a:r>
            <a:r>
              <a:rPr lang="ko-KR" altLang="en-US" sz="3200" spc="-100" smtClean="0">
                <a:solidFill>
                  <a:schemeClr val="tx1"/>
                </a:solidFill>
              </a:rPr>
              <a:t>라이브러리 </a:t>
            </a:r>
            <a:r>
              <a:rPr lang="ko-KR" altLang="en-US" sz="3200" spc="-100" smtClean="0">
                <a:solidFill>
                  <a:schemeClr val="tx1"/>
                </a:solidFill>
              </a:rPr>
              <a:t>구성 요소</a:t>
            </a:r>
            <a:endParaRPr lang="en-US" altLang="ko-KR" sz="3200" spc="-1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pc="-1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b="1" smtClean="0">
                <a:solidFill>
                  <a:schemeClr val="tx1"/>
                </a:solidFill>
              </a:rPr>
              <a:t>태그 라이브러리 작성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태그의 </a:t>
            </a:r>
            <a:r>
              <a:rPr lang="ko-KR" altLang="en-US" sz="2400" smtClean="0">
                <a:solidFill>
                  <a:schemeClr val="tx1"/>
                </a:solidFill>
              </a:rPr>
              <a:t>로직을 </a:t>
            </a:r>
            <a:r>
              <a:rPr lang="ko-KR" altLang="en-US" sz="2400" smtClean="0">
                <a:solidFill>
                  <a:schemeClr val="tx1"/>
                </a:solidFill>
              </a:rPr>
              <a:t>태그 파일</a:t>
            </a:r>
            <a:r>
              <a:rPr lang="en-US" altLang="ko-KR" sz="2400" smtClean="0">
                <a:solidFill>
                  <a:schemeClr val="tx1"/>
                </a:solidFill>
              </a:rPr>
              <a:t>(.tag)</a:t>
            </a:r>
            <a:r>
              <a:rPr lang="ko-KR" altLang="en-US" sz="2400" smtClean="0">
                <a:solidFill>
                  <a:schemeClr val="tx1"/>
                </a:solidFill>
              </a:rPr>
              <a:t>을 </a:t>
            </a:r>
            <a:r>
              <a:rPr lang="ko-KR" altLang="en-US" sz="2400" smtClean="0">
                <a:solidFill>
                  <a:schemeClr val="tx1"/>
                </a:solidFill>
              </a:rPr>
              <a:t>사용해 </a:t>
            </a:r>
            <a:r>
              <a:rPr lang="ko-KR" altLang="en-US" sz="2400" smtClean="0">
                <a:solidFill>
                  <a:schemeClr val="tx1"/>
                </a:solidFill>
              </a:rPr>
              <a:t>작성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lvl="3" fontAlgn="base"/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b="1" smtClean="0">
                <a:solidFill>
                  <a:schemeClr val="tx1"/>
                </a:solidFill>
              </a:rPr>
              <a:t>구성 요소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태그 파일</a:t>
            </a:r>
            <a:r>
              <a:rPr lang="en-US" altLang="ko-KR" sz="2400" smtClean="0">
                <a:solidFill>
                  <a:schemeClr val="tx1"/>
                </a:solidFill>
              </a:rPr>
              <a:t>(.tag) : </a:t>
            </a:r>
            <a:r>
              <a:rPr lang="ko-KR" altLang="en-US" sz="2400" smtClean="0">
                <a:solidFill>
                  <a:schemeClr val="tx1"/>
                </a:solidFill>
              </a:rPr>
              <a:t>태그를 사용해 태그의 </a:t>
            </a:r>
            <a:r>
              <a:rPr lang="ko-KR" altLang="en-US" sz="2400" smtClean="0">
                <a:solidFill>
                  <a:schemeClr val="tx1"/>
                </a:solidFill>
              </a:rPr>
              <a:t>로직 </a:t>
            </a:r>
            <a:r>
              <a:rPr lang="ko-KR" altLang="en-US" sz="2400" smtClean="0">
                <a:solidFill>
                  <a:schemeClr val="tx1"/>
                </a:solidFill>
              </a:rPr>
              <a:t>기술</a:t>
            </a:r>
            <a:endParaRPr lang="ko-KR" altLang="en-US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JSP </a:t>
            </a:r>
            <a:r>
              <a:rPr lang="ko-KR" altLang="en-US" sz="2400" smtClean="0">
                <a:solidFill>
                  <a:schemeClr val="tx1"/>
                </a:solidFill>
              </a:rPr>
              <a:t>페이지 </a:t>
            </a:r>
            <a:r>
              <a:rPr lang="en-US" altLang="ko-KR" sz="2400" smtClean="0">
                <a:solidFill>
                  <a:schemeClr val="tx1"/>
                </a:solidFill>
              </a:rPr>
              <a:t>: </a:t>
            </a:r>
            <a:r>
              <a:rPr lang="ko-KR" altLang="en-US" sz="2400" smtClean="0">
                <a:solidFill>
                  <a:schemeClr val="tx1"/>
                </a:solidFill>
              </a:rPr>
              <a:t>태그 </a:t>
            </a:r>
            <a:r>
              <a:rPr lang="ko-KR" altLang="en-US" sz="2400" smtClean="0">
                <a:solidFill>
                  <a:schemeClr val="tx1"/>
                </a:solidFill>
              </a:rPr>
              <a:t>라이브러리 </a:t>
            </a:r>
            <a:r>
              <a:rPr lang="ko-KR" altLang="en-US" sz="2400" smtClean="0">
                <a:solidFill>
                  <a:schemeClr val="tx1"/>
                </a:solidFill>
              </a:rPr>
              <a:t>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073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600" b="1" spc="-100" smtClean="0">
                <a:solidFill>
                  <a:srgbClr val="C00000"/>
                </a:solidFill>
              </a:rPr>
              <a:t>커스텀 태그의 구성</a:t>
            </a:r>
            <a:endParaRPr lang="en-US" altLang="ko-KR" sz="3600" b="1" spc="-10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 fontAlgn="base"/>
            <a:r>
              <a:rPr lang="ko-KR" altLang="en-US" smtClean="0"/>
              <a:t>자바 클래스 파일 기반의 커스텀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태그 작성 방법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971680" y="69007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필요 파일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태그 </a:t>
            </a:r>
            <a:r>
              <a:rPr lang="ko-KR" altLang="en-US" sz="2800" smtClean="0">
                <a:solidFill>
                  <a:schemeClr val="tx1"/>
                </a:solidFill>
              </a:rPr>
              <a:t>핸들러</a:t>
            </a:r>
            <a:r>
              <a:rPr lang="en-US" altLang="ko-KR" sz="2800" smtClean="0">
                <a:solidFill>
                  <a:schemeClr val="tx1"/>
                </a:solidFill>
              </a:rPr>
              <a:t>(Tag Handler) : </a:t>
            </a:r>
            <a:r>
              <a:rPr lang="ko-KR" altLang="en-US" sz="2800" smtClean="0">
                <a:solidFill>
                  <a:schemeClr val="tx1"/>
                </a:solidFill>
              </a:rPr>
              <a:t>태그의 로직을 기술하는 </a:t>
            </a:r>
            <a:r>
              <a:rPr lang="ko-KR" altLang="en-US" sz="2800" smtClean="0">
                <a:solidFill>
                  <a:schemeClr val="tx1"/>
                </a:solidFill>
              </a:rPr>
              <a:t>자바 </a:t>
            </a:r>
            <a:r>
              <a:rPr lang="ko-KR" altLang="en-US" sz="2800" smtClean="0">
                <a:solidFill>
                  <a:schemeClr val="tx1"/>
                </a:solidFill>
              </a:rPr>
              <a:t>클래스 파일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작성 위치 </a:t>
            </a:r>
            <a:r>
              <a:rPr lang="en-US" altLang="ko-KR" sz="2400" smtClean="0">
                <a:solidFill>
                  <a:schemeClr val="tx1"/>
                </a:solidFill>
              </a:rPr>
              <a:t>: [</a:t>
            </a:r>
            <a:r>
              <a:rPr lang="ko-KR" altLang="en-US" sz="2400" smtClean="0">
                <a:solidFill>
                  <a:schemeClr val="tx1"/>
                </a:solidFill>
              </a:rPr>
              <a:t>프로젝트</a:t>
            </a:r>
            <a:r>
              <a:rPr lang="en-US" altLang="ko-KR" sz="2400" smtClean="0">
                <a:solidFill>
                  <a:schemeClr val="tx1"/>
                </a:solidFill>
              </a:rPr>
              <a:t>]-[src]-[</a:t>
            </a:r>
            <a:r>
              <a:rPr lang="ko-KR" altLang="en-US" sz="2400" smtClean="0">
                <a:solidFill>
                  <a:schemeClr val="tx1"/>
                </a:solidFill>
              </a:rPr>
              <a:t>패키지</a:t>
            </a:r>
            <a:r>
              <a:rPr lang="en-US" altLang="ko-KR" sz="2400" smtClean="0">
                <a:solidFill>
                  <a:schemeClr val="tx1"/>
                </a:solidFill>
              </a:rPr>
              <a:t>]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디스크립터 파일</a:t>
            </a:r>
            <a:r>
              <a:rPr lang="en-US" altLang="ko-KR" sz="2800" smtClean="0">
                <a:solidFill>
                  <a:schemeClr val="tx1"/>
                </a:solidFill>
              </a:rPr>
              <a:t>(.tld) : </a:t>
            </a:r>
            <a:r>
              <a:rPr lang="ko-KR" altLang="en-US" sz="2800" smtClean="0">
                <a:solidFill>
                  <a:schemeClr val="tx1"/>
                </a:solidFill>
              </a:rPr>
              <a:t>태그 라이브러리 참조를 설정하는 태그 라이브러리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작성위치 </a:t>
            </a:r>
            <a:r>
              <a:rPr lang="en-US" altLang="ko-KR" sz="2400" smtClean="0">
                <a:solidFill>
                  <a:schemeClr val="tx1"/>
                </a:solidFill>
              </a:rPr>
              <a:t>: [</a:t>
            </a:r>
            <a:r>
              <a:rPr lang="ko-KR" altLang="en-US" sz="2400" smtClean="0">
                <a:solidFill>
                  <a:schemeClr val="tx1"/>
                </a:solidFill>
              </a:rPr>
              <a:t>프로젝트</a:t>
            </a:r>
            <a:r>
              <a:rPr lang="en-US" altLang="ko-KR" sz="2400" smtClean="0">
                <a:solidFill>
                  <a:schemeClr val="tx1"/>
                </a:solidFill>
              </a:rPr>
              <a:t>]-[WebContent]-[WEB-INF]-[tlds]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8325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ko-KR" altLang="en-US" sz="3200" b="1" spc="-120" smtClean="0">
                <a:solidFill>
                  <a:srgbClr val="C00000"/>
                </a:solidFill>
              </a:rPr>
              <a:t>클래스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기반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커스텀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태그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작성의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순서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및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필요</a:t>
            </a:r>
            <a:r>
              <a:rPr lang="ko-KR" altLang="en-US" sz="1200" b="1" spc="-120" smtClean="0">
                <a:solidFill>
                  <a:srgbClr val="C00000"/>
                </a:solidFill>
              </a:rPr>
              <a:t> </a:t>
            </a:r>
            <a:r>
              <a:rPr lang="ko-KR" altLang="en-US" sz="3200" b="1" spc="-120" smtClean="0">
                <a:solidFill>
                  <a:srgbClr val="C00000"/>
                </a:solidFill>
              </a:rPr>
              <a:t>파일</a:t>
            </a:r>
            <a:endParaRPr lang="en-US" altLang="ko-KR" sz="3200" b="1" spc="-120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981</Words>
  <Application>Microsoft Office PowerPoint</Application>
  <PresentationFormat>화면 슬라이드 쇼(4:3)</PresentationFormat>
  <Paragraphs>202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커스텀 태그(Custom Tag)</vt:lpstr>
      <vt:lpstr>목차(1/2)</vt:lpstr>
      <vt:lpstr>목차(2/2)</vt:lpstr>
      <vt:lpstr>커스텀 태그의 개요 및 구성</vt:lpstr>
      <vt:lpstr>커스텀 태그의 개요 및 구성</vt:lpstr>
      <vt:lpstr>커스텀 태그의 개요 및 구성</vt:lpstr>
      <vt:lpstr>커스텀 태그의 개요 및 구성</vt:lpstr>
      <vt:lpstr>커스텀 태그의 개요 및 구성</vt:lpstr>
      <vt:lpstr>자바 클래스 파일 기반의 커스텀 태그 작성 방법</vt:lpstr>
      <vt:lpstr>자바 클래스 파일 기반의 커스텀 태그 작성 방법</vt:lpstr>
      <vt:lpstr>자바 클래스 파일 기반의 커스텀 태그 작성 방법</vt:lpstr>
      <vt:lpstr>자바 클래스 파일 기반의 커스텀 태그 작성 방법</vt:lpstr>
      <vt:lpstr>태그 파일 기반의 커스텀 태그 작성 방법</vt:lpstr>
      <vt:lpstr>태그 파일 기반의 커스텀 태그 작성 방법</vt:lpstr>
      <vt:lpstr>태그 파일 기반의 커스텀 태그 작성 방법</vt:lpstr>
      <vt:lpstr>태그 파일 기반의 커스텀 태그 작성 방법</vt:lpstr>
      <vt:lpstr>태그 파일 기반의 커스텀 태그 작성 방법</vt:lpstr>
      <vt:lpstr>JAR 파일로 커스텀 태그 배포하기</vt:lpstr>
      <vt:lpstr>JAR 파일로 커스텀 태그 배포하기</vt:lpstr>
      <vt:lpstr>JAR 파일로 커스텀 태그 배포하기</vt:lpstr>
      <vt:lpstr>JAR 파일로 커스텀 태그 배포하기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2014-11-10T01:36:23Z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